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70" r:id="rId3"/>
    <p:sldId id="288" r:id="rId4"/>
    <p:sldId id="275" r:id="rId5"/>
    <p:sldId id="277" r:id="rId6"/>
    <p:sldId id="281" r:id="rId7"/>
    <p:sldId id="282" r:id="rId8"/>
    <p:sldId id="283" r:id="rId9"/>
    <p:sldId id="285" r:id="rId10"/>
    <p:sldId id="287" r:id="rId11"/>
    <p:sldId id="265" r:id="rId12"/>
    <p:sldId id="266" r:id="rId13"/>
    <p:sldId id="264" r:id="rId14"/>
    <p:sldId id="289" r:id="rId15"/>
    <p:sldId id="290" r:id="rId16"/>
    <p:sldId id="291" r:id="rId17"/>
    <p:sldId id="29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433"/>
  </p:normalViewPr>
  <p:slideViewPr>
    <p:cSldViewPr snapToGrid="0" snapToObjects="1">
      <p:cViewPr>
        <p:scale>
          <a:sx n="40" d="100"/>
          <a:sy n="40" d="100"/>
        </p:scale>
        <p:origin x="-2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40E8D-DCF3-ED42-812F-2F1392D1D942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AF3A3-9FE4-164D-ADAB-DCF697B59EE4}">
      <dgm:prSet phldrT="[Text]" custT="1"/>
      <dgm:spPr/>
      <dgm:t>
        <a:bodyPr/>
        <a:lstStyle/>
        <a:p>
          <a:r>
            <a:rPr lang="en-US" sz="2800" dirty="0" smtClean="0"/>
            <a:t>Concept</a:t>
          </a:r>
          <a:endParaRPr lang="en-US" sz="2800" dirty="0"/>
        </a:p>
      </dgm:t>
    </dgm:pt>
    <dgm:pt modelId="{955C64E3-DDBC-AB4C-B94D-CE8A1B265982}" type="parTrans" cxnId="{CB97C901-1E2D-A746-993B-DBB99434F1EC}">
      <dgm:prSet/>
      <dgm:spPr/>
      <dgm:t>
        <a:bodyPr/>
        <a:lstStyle/>
        <a:p>
          <a:endParaRPr lang="en-US"/>
        </a:p>
      </dgm:t>
    </dgm:pt>
    <dgm:pt modelId="{7DA9291F-5702-A14E-813E-C699F8140B74}" type="sibTrans" cxnId="{CB97C901-1E2D-A746-993B-DBB99434F1EC}">
      <dgm:prSet/>
      <dgm:spPr/>
      <dgm:t>
        <a:bodyPr/>
        <a:lstStyle/>
        <a:p>
          <a:endParaRPr lang="en-US"/>
        </a:p>
      </dgm:t>
    </dgm:pt>
    <dgm:pt modelId="{2867DA69-1ACF-6042-8FC3-B69C988A1E62}">
      <dgm:prSet phldrT="[Text]" custT="1"/>
      <dgm:spPr/>
      <dgm:t>
        <a:bodyPr/>
        <a:lstStyle/>
        <a:p>
          <a:r>
            <a:rPr lang="en-US" sz="2400" dirty="0" smtClean="0"/>
            <a:t>Feasibility</a:t>
          </a:r>
          <a:endParaRPr lang="en-US" sz="2400" dirty="0"/>
        </a:p>
      </dgm:t>
    </dgm:pt>
    <dgm:pt modelId="{F7978111-B51F-AC45-91BA-65B4EB63A121}" type="parTrans" cxnId="{383F29E6-6E77-BB43-B551-04368B989289}">
      <dgm:prSet/>
      <dgm:spPr/>
      <dgm:t>
        <a:bodyPr/>
        <a:lstStyle/>
        <a:p>
          <a:endParaRPr lang="en-US"/>
        </a:p>
      </dgm:t>
    </dgm:pt>
    <dgm:pt modelId="{394E7041-7D80-794C-B79B-0C44091F67AE}" type="sibTrans" cxnId="{383F29E6-6E77-BB43-B551-04368B989289}">
      <dgm:prSet/>
      <dgm:spPr/>
      <dgm:t>
        <a:bodyPr/>
        <a:lstStyle/>
        <a:p>
          <a:endParaRPr lang="en-US"/>
        </a:p>
      </dgm:t>
    </dgm:pt>
    <dgm:pt modelId="{C076D5F6-F805-8549-8848-9CE6A4F86100}">
      <dgm:prSet phldrT="[Text]" custT="1"/>
      <dgm:spPr/>
      <dgm:t>
        <a:bodyPr/>
        <a:lstStyle/>
        <a:p>
          <a:r>
            <a:rPr lang="en-US" sz="2400" dirty="0" smtClean="0"/>
            <a:t>Proposal</a:t>
          </a:r>
          <a:endParaRPr lang="en-US" sz="2400" dirty="0"/>
        </a:p>
      </dgm:t>
    </dgm:pt>
    <dgm:pt modelId="{4A9E5D7E-51FA-A440-B9D3-A0402277F0CF}" type="parTrans" cxnId="{2DD7C592-F646-5843-A373-5678F51CADE1}">
      <dgm:prSet/>
      <dgm:spPr/>
      <dgm:t>
        <a:bodyPr/>
        <a:lstStyle/>
        <a:p>
          <a:endParaRPr lang="en-US"/>
        </a:p>
      </dgm:t>
    </dgm:pt>
    <dgm:pt modelId="{6E8944EA-42F2-8048-ACA3-ED4B14C68BEC}" type="sibTrans" cxnId="{2DD7C592-F646-5843-A373-5678F51CADE1}">
      <dgm:prSet/>
      <dgm:spPr/>
      <dgm:t>
        <a:bodyPr/>
        <a:lstStyle/>
        <a:p>
          <a:endParaRPr lang="en-US"/>
        </a:p>
      </dgm:t>
    </dgm:pt>
    <dgm:pt modelId="{32518AB4-D8C1-E84D-92A1-A4DF4F586759}">
      <dgm:prSet phldrT="[Text]" custT="1"/>
      <dgm:spPr/>
      <dgm:t>
        <a:bodyPr/>
        <a:lstStyle/>
        <a:p>
          <a:r>
            <a:rPr lang="en-US" sz="2800" dirty="0" smtClean="0"/>
            <a:t>VR Ops Plan</a:t>
          </a:r>
          <a:endParaRPr lang="en-US" sz="2800" dirty="0"/>
        </a:p>
      </dgm:t>
    </dgm:pt>
    <dgm:pt modelId="{FBF53808-6B8D-FB44-AAA8-39DFFEEF8C7B}" type="parTrans" cxnId="{FFC80744-42EB-E242-AB8A-0E8AC23C7AC9}">
      <dgm:prSet/>
      <dgm:spPr/>
      <dgm:t>
        <a:bodyPr/>
        <a:lstStyle/>
        <a:p>
          <a:endParaRPr lang="en-US"/>
        </a:p>
      </dgm:t>
    </dgm:pt>
    <dgm:pt modelId="{789EAE3E-5834-7B4D-8995-60C0E4DF1FB5}" type="sibTrans" cxnId="{FFC80744-42EB-E242-AB8A-0E8AC23C7AC9}">
      <dgm:prSet/>
      <dgm:spPr/>
      <dgm:t>
        <a:bodyPr/>
        <a:lstStyle/>
        <a:p>
          <a:endParaRPr lang="en-US"/>
        </a:p>
      </dgm:t>
    </dgm:pt>
    <dgm:pt modelId="{13095387-324E-9143-B37F-E11F15559C23}">
      <dgm:prSet phldrT="[Text]" custT="1"/>
      <dgm:spPr/>
      <dgm:t>
        <a:bodyPr/>
        <a:lstStyle/>
        <a:p>
          <a:r>
            <a:rPr lang="en-US" sz="2400" dirty="0" smtClean="0"/>
            <a:t>Procure BVR Kits</a:t>
          </a:r>
          <a:endParaRPr lang="en-US" sz="2400" dirty="0"/>
        </a:p>
      </dgm:t>
    </dgm:pt>
    <dgm:pt modelId="{C1BCB3EF-B317-0F45-BDAA-C64795AA1693}" type="parTrans" cxnId="{4812E85F-DDC3-3A4C-A7E6-FD33A072D12B}">
      <dgm:prSet/>
      <dgm:spPr/>
      <dgm:t>
        <a:bodyPr/>
        <a:lstStyle/>
        <a:p>
          <a:endParaRPr lang="en-US"/>
        </a:p>
      </dgm:t>
    </dgm:pt>
    <dgm:pt modelId="{1AA55BFD-9266-ED47-9D32-2F86D8343086}" type="sibTrans" cxnId="{4812E85F-DDC3-3A4C-A7E6-FD33A072D12B}">
      <dgm:prSet/>
      <dgm:spPr/>
      <dgm:t>
        <a:bodyPr/>
        <a:lstStyle/>
        <a:p>
          <a:endParaRPr lang="en-US"/>
        </a:p>
      </dgm:t>
    </dgm:pt>
    <dgm:pt modelId="{384B2AF6-89EC-0942-B725-FBB626DA5F7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V E, Training &amp;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Deployment</a:t>
          </a:r>
          <a:endParaRPr lang="en-US" sz="2400" dirty="0"/>
        </a:p>
      </dgm:t>
    </dgm:pt>
    <dgm:pt modelId="{9B4B9CF6-B25A-7A47-A792-90E02B90FEA6}" type="parTrans" cxnId="{E4FECC03-D3C3-DE4D-90A5-15862074D83B}">
      <dgm:prSet/>
      <dgm:spPr/>
      <dgm:t>
        <a:bodyPr/>
        <a:lstStyle/>
        <a:p>
          <a:endParaRPr lang="en-US"/>
        </a:p>
      </dgm:t>
    </dgm:pt>
    <dgm:pt modelId="{4C177A9D-DEA1-354E-B8EC-817B9991023B}" type="sibTrans" cxnId="{E4FECC03-D3C3-DE4D-90A5-15862074D83B}">
      <dgm:prSet/>
      <dgm:spPr/>
      <dgm:t>
        <a:bodyPr/>
        <a:lstStyle/>
        <a:p>
          <a:endParaRPr lang="en-US"/>
        </a:p>
      </dgm:t>
    </dgm:pt>
    <dgm:pt modelId="{E65A78AF-F9A4-7F45-BCF5-EE9CC44EBF72}">
      <dgm:prSet phldrT="[Text]"/>
      <dgm:spPr/>
      <dgm:t>
        <a:bodyPr/>
        <a:lstStyle/>
        <a:p>
          <a:r>
            <a:rPr lang="en-US" dirty="0" smtClean="0"/>
            <a:t>Data recovery</a:t>
          </a:r>
          <a:endParaRPr lang="en-US" dirty="0"/>
        </a:p>
      </dgm:t>
    </dgm:pt>
    <dgm:pt modelId="{FAA71480-2FC4-4D46-A94C-9162B416879B}" type="parTrans" cxnId="{8F51B436-349D-354C-9C7B-8737B1E92998}">
      <dgm:prSet/>
      <dgm:spPr/>
      <dgm:t>
        <a:bodyPr/>
        <a:lstStyle/>
        <a:p>
          <a:endParaRPr lang="en-US"/>
        </a:p>
      </dgm:t>
    </dgm:pt>
    <dgm:pt modelId="{BA7D3A47-0F1D-8F4F-BA5D-AAD43CE57783}" type="sibTrans" cxnId="{8F51B436-349D-354C-9C7B-8737B1E92998}">
      <dgm:prSet/>
      <dgm:spPr/>
      <dgm:t>
        <a:bodyPr/>
        <a:lstStyle/>
        <a:p>
          <a:endParaRPr lang="en-US"/>
        </a:p>
      </dgm:t>
    </dgm:pt>
    <dgm:pt modelId="{3FF0147B-6458-D74A-B992-C91F2CBAE295}">
      <dgm:prSet phldrT="[Text]"/>
      <dgm:spPr/>
      <dgm:t>
        <a:bodyPr/>
        <a:lstStyle/>
        <a:p>
          <a:r>
            <a:rPr lang="en-US" dirty="0" smtClean="0"/>
            <a:t>De duplication</a:t>
          </a:r>
          <a:endParaRPr lang="en-US" dirty="0"/>
        </a:p>
      </dgm:t>
    </dgm:pt>
    <dgm:pt modelId="{632F477E-9099-3547-AEE3-3FCA1467AD20}" type="parTrans" cxnId="{CC314E85-35B5-6C4D-A66B-D53630AF054C}">
      <dgm:prSet/>
      <dgm:spPr/>
      <dgm:t>
        <a:bodyPr/>
        <a:lstStyle/>
        <a:p>
          <a:endParaRPr lang="en-US"/>
        </a:p>
      </dgm:t>
    </dgm:pt>
    <dgm:pt modelId="{16B26ECF-3301-6343-9239-D90DBD5C6B14}" type="sibTrans" cxnId="{CC314E85-35B5-6C4D-A66B-D53630AF054C}">
      <dgm:prSet/>
      <dgm:spPr/>
      <dgm:t>
        <a:bodyPr/>
        <a:lstStyle/>
        <a:p>
          <a:endParaRPr lang="en-US"/>
        </a:p>
      </dgm:t>
    </dgm:pt>
    <dgm:pt modelId="{78EA7337-DA4B-2049-ABB2-CCF5FC2327C6}">
      <dgm:prSet phldrT="[Text]"/>
      <dgm:spPr/>
      <dgm:t>
        <a:bodyPr/>
        <a:lstStyle/>
        <a:p>
          <a:r>
            <a:rPr lang="en-US" dirty="0" smtClean="0"/>
            <a:t>Provisional Voters Roll</a:t>
          </a:r>
          <a:endParaRPr lang="en-US" dirty="0"/>
        </a:p>
      </dgm:t>
    </dgm:pt>
    <dgm:pt modelId="{7D9B0FB2-02AB-314C-82DA-D9B5BCC307B9}" type="parTrans" cxnId="{A7B8766F-C48C-A247-B805-3291AB00190E}">
      <dgm:prSet/>
      <dgm:spPr/>
      <dgm:t>
        <a:bodyPr/>
        <a:lstStyle/>
        <a:p>
          <a:endParaRPr lang="en-US"/>
        </a:p>
      </dgm:t>
    </dgm:pt>
    <dgm:pt modelId="{6CD869FC-CA6F-5146-9E09-5925D8ABC914}" type="sibTrans" cxnId="{A7B8766F-C48C-A247-B805-3291AB00190E}">
      <dgm:prSet/>
      <dgm:spPr/>
      <dgm:t>
        <a:bodyPr/>
        <a:lstStyle/>
        <a:p>
          <a:endParaRPr lang="en-US"/>
        </a:p>
      </dgm:t>
    </dgm:pt>
    <dgm:pt modelId="{E16F09E4-F46D-804F-BE9E-08765BD724BB}">
      <dgm:prSet custT="1"/>
      <dgm:spPr/>
      <dgm:t>
        <a:bodyPr/>
        <a:lstStyle/>
        <a:p>
          <a:r>
            <a:rPr lang="en-US" sz="2400" dirty="0" smtClean="0"/>
            <a:t>Decision</a:t>
          </a:r>
          <a:endParaRPr lang="en-US" sz="2400" dirty="0"/>
        </a:p>
      </dgm:t>
    </dgm:pt>
    <dgm:pt modelId="{213DB721-15EC-6349-A215-FCC82113B31C}" type="parTrans" cxnId="{08A7AF3F-B2E0-5741-9E57-5A4E4B060B81}">
      <dgm:prSet/>
      <dgm:spPr/>
      <dgm:t>
        <a:bodyPr/>
        <a:lstStyle/>
        <a:p>
          <a:endParaRPr lang="en-US"/>
        </a:p>
      </dgm:t>
    </dgm:pt>
    <dgm:pt modelId="{E748A1E1-41BE-2B46-A05E-BC83A41665C3}" type="sibTrans" cxnId="{08A7AF3F-B2E0-5741-9E57-5A4E4B060B81}">
      <dgm:prSet/>
      <dgm:spPr/>
      <dgm:t>
        <a:bodyPr/>
        <a:lstStyle/>
        <a:p>
          <a:endParaRPr lang="en-US"/>
        </a:p>
      </dgm:t>
    </dgm:pt>
    <dgm:pt modelId="{9DEDFA53-E663-BF4E-AA24-0EC2599F0AC4}">
      <dgm:prSet/>
      <dgm:spPr/>
      <dgm:t>
        <a:bodyPr/>
        <a:lstStyle/>
        <a:p>
          <a:r>
            <a:rPr lang="en-US" dirty="0" smtClean="0"/>
            <a:t>Claims / Objections &amp; continuous VR</a:t>
          </a:r>
          <a:endParaRPr lang="en-US" dirty="0"/>
        </a:p>
      </dgm:t>
    </dgm:pt>
    <dgm:pt modelId="{2DE6BCF7-4B94-FA4A-9053-CD9573462669}" type="parTrans" cxnId="{7E16BDB3-F9E4-624F-A52D-337A87EA7018}">
      <dgm:prSet/>
      <dgm:spPr/>
      <dgm:t>
        <a:bodyPr/>
        <a:lstStyle/>
        <a:p>
          <a:endParaRPr lang="en-US"/>
        </a:p>
      </dgm:t>
    </dgm:pt>
    <dgm:pt modelId="{BBC35AA0-46AC-6342-A702-50C903162CB2}" type="sibTrans" cxnId="{7E16BDB3-F9E4-624F-A52D-337A87EA7018}">
      <dgm:prSet/>
      <dgm:spPr/>
      <dgm:t>
        <a:bodyPr/>
        <a:lstStyle/>
        <a:p>
          <a:endParaRPr lang="en-US"/>
        </a:p>
      </dgm:t>
    </dgm:pt>
    <dgm:pt modelId="{249A07C4-5C14-4E4E-BB18-6B3B90E3541B}">
      <dgm:prSet/>
      <dgm:spPr/>
      <dgm:t>
        <a:bodyPr/>
        <a:lstStyle/>
        <a:p>
          <a:r>
            <a:rPr lang="en-US" dirty="0" smtClean="0"/>
            <a:t>Final changes</a:t>
          </a:r>
          <a:endParaRPr lang="en-US" dirty="0"/>
        </a:p>
      </dgm:t>
    </dgm:pt>
    <dgm:pt modelId="{8F645F1D-661E-DB4B-A26C-9D76B97C4578}" type="parTrans" cxnId="{A3C5F77C-75ED-0942-B00E-593BE09DFAE7}">
      <dgm:prSet/>
      <dgm:spPr/>
      <dgm:t>
        <a:bodyPr/>
        <a:lstStyle/>
        <a:p>
          <a:endParaRPr lang="en-US"/>
        </a:p>
      </dgm:t>
    </dgm:pt>
    <dgm:pt modelId="{D4B96D26-1847-AD4F-A919-3387A42CC6F5}" type="sibTrans" cxnId="{A3C5F77C-75ED-0942-B00E-593BE09DFAE7}">
      <dgm:prSet/>
      <dgm:spPr/>
      <dgm:t>
        <a:bodyPr/>
        <a:lstStyle/>
        <a:p>
          <a:endParaRPr lang="en-US"/>
        </a:p>
      </dgm:t>
    </dgm:pt>
    <dgm:pt modelId="{0C5905D2-AE01-B04E-B6A9-D12F00C33914}">
      <dgm:prSet/>
      <dgm:spPr/>
      <dgm:t>
        <a:bodyPr/>
        <a:lstStyle/>
        <a:p>
          <a:r>
            <a:rPr lang="en-US" dirty="0" smtClean="0"/>
            <a:t>Final Voters Roll</a:t>
          </a:r>
          <a:endParaRPr lang="en-US" dirty="0"/>
        </a:p>
      </dgm:t>
    </dgm:pt>
    <dgm:pt modelId="{DE1AF2DF-20D3-D440-902D-86510189C861}" type="parTrans" cxnId="{39339F07-9A41-2F49-A242-6B2AD4F55502}">
      <dgm:prSet/>
      <dgm:spPr/>
      <dgm:t>
        <a:bodyPr/>
        <a:lstStyle/>
        <a:p>
          <a:endParaRPr lang="en-US"/>
        </a:p>
      </dgm:t>
    </dgm:pt>
    <dgm:pt modelId="{D5335DC6-5E72-8A40-BFCD-A7364E94084B}" type="sibTrans" cxnId="{39339F07-9A41-2F49-A242-6B2AD4F55502}">
      <dgm:prSet/>
      <dgm:spPr/>
      <dgm:t>
        <a:bodyPr/>
        <a:lstStyle/>
        <a:p>
          <a:endParaRPr lang="en-US"/>
        </a:p>
      </dgm:t>
    </dgm:pt>
    <dgm:pt modelId="{1400E893-4DC1-234F-8C1A-DCAD7142F8A5}">
      <dgm:prSet/>
      <dgm:spPr/>
      <dgm:t>
        <a:bodyPr/>
        <a:lstStyle/>
        <a:p>
          <a:r>
            <a:rPr lang="en-US" dirty="0" smtClean="0"/>
            <a:t> BVR</a:t>
          </a:r>
          <a:endParaRPr lang="en-US" dirty="0"/>
        </a:p>
      </dgm:t>
    </dgm:pt>
    <dgm:pt modelId="{32B3E38D-8262-9549-82F0-604D3C18459A}" type="parTrans" cxnId="{2F2C3600-AB58-014C-823E-078FB26FC7E6}">
      <dgm:prSet/>
      <dgm:spPr/>
      <dgm:t>
        <a:bodyPr/>
        <a:lstStyle/>
        <a:p>
          <a:endParaRPr lang="en-US"/>
        </a:p>
      </dgm:t>
    </dgm:pt>
    <dgm:pt modelId="{A0FF9F3D-D484-0E42-91AC-9AE583F8EE7A}" type="sibTrans" cxnId="{2F2C3600-AB58-014C-823E-078FB26FC7E6}">
      <dgm:prSet/>
      <dgm:spPr/>
      <dgm:t>
        <a:bodyPr/>
        <a:lstStyle/>
        <a:p>
          <a:endParaRPr lang="en-US"/>
        </a:p>
      </dgm:t>
    </dgm:pt>
    <dgm:pt modelId="{7187B6B3-2E99-4254-97A2-B9D0A159C163}">
      <dgm:prSet/>
      <dgm:spPr/>
      <dgm:t>
        <a:bodyPr/>
        <a:lstStyle/>
        <a:p>
          <a:r>
            <a:rPr lang="en-US" dirty="0" smtClean="0"/>
            <a:t>Continuous voter registration</a:t>
          </a:r>
          <a:endParaRPr lang="en-US" dirty="0"/>
        </a:p>
      </dgm:t>
    </dgm:pt>
    <dgm:pt modelId="{DBA90874-1670-4B8A-B08C-3856FFFF5AEA}" type="parTrans" cxnId="{BBE6742A-3357-4D24-A8DF-31D55DB1179F}">
      <dgm:prSet/>
      <dgm:spPr/>
      <dgm:t>
        <a:bodyPr/>
        <a:lstStyle/>
        <a:p>
          <a:endParaRPr lang="en-ZW"/>
        </a:p>
      </dgm:t>
    </dgm:pt>
    <dgm:pt modelId="{425AC947-BEE7-49B7-8E97-40FF2B44BEF0}" type="sibTrans" cxnId="{BBE6742A-3357-4D24-A8DF-31D55DB1179F}">
      <dgm:prSet/>
      <dgm:spPr/>
      <dgm:t>
        <a:bodyPr/>
        <a:lstStyle/>
        <a:p>
          <a:endParaRPr lang="en-ZW"/>
        </a:p>
      </dgm:t>
    </dgm:pt>
    <dgm:pt modelId="{85E140A0-2439-B142-B747-5DC74F8734FC}" type="pres">
      <dgm:prSet presAssocID="{63D40E8D-DCF3-ED42-812F-2F1392D1D94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09E1F2F0-0B4F-6346-BF49-12E8CD49DE37}" type="pres">
      <dgm:prSet presAssocID="{DB1AF3A3-9FE4-164D-ADAB-DCF697B59EE4}" presName="horFlow" presStyleCnt="0"/>
      <dgm:spPr/>
    </dgm:pt>
    <dgm:pt modelId="{D7C7272D-CCFB-2847-B484-9EEC85198A42}" type="pres">
      <dgm:prSet presAssocID="{DB1AF3A3-9FE4-164D-ADAB-DCF697B59EE4}" presName="bigChev" presStyleLbl="node1" presStyleIdx="0" presStyleCnt="4" custScaleX="80886" custScaleY="94864"/>
      <dgm:spPr/>
      <dgm:t>
        <a:bodyPr/>
        <a:lstStyle/>
        <a:p>
          <a:endParaRPr lang="en-ZW"/>
        </a:p>
      </dgm:t>
    </dgm:pt>
    <dgm:pt modelId="{6F85A733-7E4C-2E4C-AD1A-D994DEE5C270}" type="pres">
      <dgm:prSet presAssocID="{F7978111-B51F-AC45-91BA-65B4EB63A121}" presName="parTrans" presStyleCnt="0"/>
      <dgm:spPr/>
    </dgm:pt>
    <dgm:pt modelId="{0963BA5C-4151-9F4D-83FA-CC0A8269A5D5}" type="pres">
      <dgm:prSet presAssocID="{2867DA69-1ACF-6042-8FC3-B69C988A1E62}" presName="node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F59F70CA-CADD-524C-816A-3470319A9C0B}" type="pres">
      <dgm:prSet presAssocID="{394E7041-7D80-794C-B79B-0C44091F67AE}" presName="sibTrans" presStyleCnt="0"/>
      <dgm:spPr/>
    </dgm:pt>
    <dgm:pt modelId="{3207D6E4-D436-184B-9126-0BC9F6AA4FA2}" type="pres">
      <dgm:prSet presAssocID="{C076D5F6-F805-8549-8848-9CE6A4F86100}" presName="node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775745E-DD4C-3E41-9080-E6C1BE6C53B0}" type="pres">
      <dgm:prSet presAssocID="{6E8944EA-42F2-8048-ACA3-ED4B14C68BEC}" presName="sibTrans" presStyleCnt="0"/>
      <dgm:spPr/>
    </dgm:pt>
    <dgm:pt modelId="{D8CD6438-0EBF-0847-9ED1-9CC9D4F2B996}" type="pres">
      <dgm:prSet presAssocID="{E16F09E4-F46D-804F-BE9E-08765BD724BB}" presName="node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DE649357-ACB5-5242-A380-63E950615B22}" type="pres">
      <dgm:prSet presAssocID="{DB1AF3A3-9FE4-164D-ADAB-DCF697B59EE4}" presName="vSp" presStyleCnt="0"/>
      <dgm:spPr/>
    </dgm:pt>
    <dgm:pt modelId="{B2363F1B-7E28-6042-B1E6-B8347068A450}" type="pres">
      <dgm:prSet presAssocID="{32518AB4-D8C1-E84D-92A1-A4DF4F586759}" presName="horFlow" presStyleCnt="0"/>
      <dgm:spPr/>
    </dgm:pt>
    <dgm:pt modelId="{E57957D5-4F8B-D74B-AED9-424B8B93C647}" type="pres">
      <dgm:prSet presAssocID="{32518AB4-D8C1-E84D-92A1-A4DF4F586759}" presName="bigChev" presStyleLbl="node1" presStyleIdx="1" presStyleCnt="4" custLinFactNeighborX="18293" custLinFactNeighborY="-1539"/>
      <dgm:spPr/>
      <dgm:t>
        <a:bodyPr/>
        <a:lstStyle/>
        <a:p>
          <a:endParaRPr lang="en-US"/>
        </a:p>
      </dgm:t>
    </dgm:pt>
    <dgm:pt modelId="{674E1931-6A01-E94A-B2E5-02A6B653A914}" type="pres">
      <dgm:prSet presAssocID="{C1BCB3EF-B317-0F45-BDAA-C64795AA1693}" presName="parTrans" presStyleCnt="0"/>
      <dgm:spPr/>
    </dgm:pt>
    <dgm:pt modelId="{B2082765-C08A-8F4D-B845-D1733752990A}" type="pres">
      <dgm:prSet presAssocID="{13095387-324E-9143-B37F-E11F15559C23}" presName="node" presStyleLbl="alignAccFollowNode1" presStyleIdx="3" presStyleCnt="11" custLinFactNeighborX="23656" custLinFactNeighborY="-16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FCA87496-6335-9044-9FF8-E7C0A1E9B069}" type="pres">
      <dgm:prSet presAssocID="{1AA55BFD-9266-ED47-9D32-2F86D8343086}" presName="sibTrans" presStyleCnt="0"/>
      <dgm:spPr/>
    </dgm:pt>
    <dgm:pt modelId="{3D36756F-A528-E749-A960-854D54FF918C}" type="pres">
      <dgm:prSet presAssocID="{384B2AF6-89EC-0942-B725-FBB626DA5F7A}" presName="node" presStyleLbl="alignAccFollowNode1" presStyleIdx="4" presStyleCnt="11" custLinFactNeighborX="19351" custLinFactNeighborY="-5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A0FD5AF5-7421-1D4B-B40B-0A477AEC8BEF}" type="pres">
      <dgm:prSet presAssocID="{4C177A9D-DEA1-354E-B8EC-817B9991023B}" presName="sibTrans" presStyleCnt="0"/>
      <dgm:spPr/>
    </dgm:pt>
    <dgm:pt modelId="{D4C91096-903A-BF4E-8573-AA13FDEFCB31}" type="pres">
      <dgm:prSet presAssocID="{1400E893-4DC1-234F-8C1A-DCAD7142F8A5}" presName="node" presStyleLbl="alignAccFollowNode1" presStyleIdx="5" presStyleCnt="11" custScaleX="121828" custLinFactX="30227" custLinFactNeighborX="100000" custLinFactNeighborY="487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DD67C8DB-917B-CC4B-AC80-C7CB01C73C90}" type="pres">
      <dgm:prSet presAssocID="{32518AB4-D8C1-E84D-92A1-A4DF4F586759}" presName="vSp" presStyleCnt="0"/>
      <dgm:spPr/>
    </dgm:pt>
    <dgm:pt modelId="{A0EC7BFB-2EF4-C840-9BDB-77F5FA632BA5}" type="pres">
      <dgm:prSet presAssocID="{E65A78AF-F9A4-7F45-BCF5-EE9CC44EBF72}" presName="horFlow" presStyleCnt="0"/>
      <dgm:spPr/>
    </dgm:pt>
    <dgm:pt modelId="{6DE67DE7-C5CD-D542-910A-AC07B9A9ED9D}" type="pres">
      <dgm:prSet presAssocID="{E65A78AF-F9A4-7F45-BCF5-EE9CC44EBF72}" presName="bigChev" presStyleLbl="node1" presStyleIdx="2" presStyleCnt="4" custLinFactX="9080" custLinFactNeighborX="100000" custLinFactNeighborY="-1492"/>
      <dgm:spPr/>
      <dgm:t>
        <a:bodyPr/>
        <a:lstStyle/>
        <a:p>
          <a:endParaRPr lang="en-ZW"/>
        </a:p>
      </dgm:t>
    </dgm:pt>
    <dgm:pt modelId="{2AD7967D-D2AD-1148-9755-191ACE6A6166}" type="pres">
      <dgm:prSet presAssocID="{632F477E-9099-3547-AEE3-3FCA1467AD20}" presName="parTrans" presStyleCnt="0"/>
      <dgm:spPr/>
    </dgm:pt>
    <dgm:pt modelId="{E512E400-C4CC-6E4D-A891-63EACE92F0C3}" type="pres">
      <dgm:prSet presAssocID="{3FF0147B-6458-D74A-B992-C91F2CBAE295}" presName="node" presStyleLbl="alignAccFollowNode1" presStyleIdx="6" presStyleCnt="11" custLinFactX="33453" custLinFactNeighborX="100000" custLinFactNeighborY="-1798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8C82EFE-255F-1D4A-87BE-3A0D8C2726ED}" type="pres">
      <dgm:prSet presAssocID="{16B26ECF-3301-6343-9239-D90DBD5C6B14}" presName="sibTrans" presStyleCnt="0"/>
      <dgm:spPr/>
    </dgm:pt>
    <dgm:pt modelId="{1A6B6717-1046-1F4B-9811-95BB6F36BB79}" type="pres">
      <dgm:prSet presAssocID="{78EA7337-DA4B-2049-ABB2-CCF5FC2327C6}" presName="node" presStyleLbl="alignAccFollowNode1" presStyleIdx="7" presStyleCnt="11" custLinFactX="66090" custLinFactNeighborX="100000" custLinFactNeighborY="-8839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A253438A-87C0-A649-897B-A1337DA70A5F}" type="pres">
      <dgm:prSet presAssocID="{E65A78AF-F9A4-7F45-BCF5-EE9CC44EBF72}" presName="vSp" presStyleCnt="0"/>
      <dgm:spPr/>
    </dgm:pt>
    <dgm:pt modelId="{E4C63DDD-7676-C946-801E-90FA39561C3C}" type="pres">
      <dgm:prSet presAssocID="{9DEDFA53-E663-BF4E-AA24-0EC2599F0AC4}" presName="horFlow" presStyleCnt="0"/>
      <dgm:spPr/>
    </dgm:pt>
    <dgm:pt modelId="{6950FE33-7D07-5746-B2D9-C50E813B677B}" type="pres">
      <dgm:prSet presAssocID="{9DEDFA53-E663-BF4E-AA24-0EC2599F0AC4}" presName="bigChev" presStyleLbl="node1" presStyleIdx="3" presStyleCnt="4" custScaleX="97106" custScaleY="87168" custLinFactNeighborX="57872" custLinFactNeighborY="-7336"/>
      <dgm:spPr/>
      <dgm:t>
        <a:bodyPr/>
        <a:lstStyle/>
        <a:p>
          <a:endParaRPr lang="en-ZW"/>
        </a:p>
      </dgm:t>
    </dgm:pt>
    <dgm:pt modelId="{35BCFB70-F96D-0B47-84A0-E6BC9160BD80}" type="pres">
      <dgm:prSet presAssocID="{8F645F1D-661E-DB4B-A26C-9D76B97C4578}" presName="parTrans" presStyleCnt="0"/>
      <dgm:spPr/>
    </dgm:pt>
    <dgm:pt modelId="{CDC41E10-2B6B-C548-AA3F-A533D13292D7}" type="pres">
      <dgm:prSet presAssocID="{249A07C4-5C14-4E4E-BB18-6B3B90E3541B}" presName="node" presStyleLbl="alignAccFollowNode1" presStyleIdx="8" presStyleCnt="11" custLinFactNeighborX="92705" custLinFactNeighborY="-879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D60219B7-A583-DE46-9B72-181CAEE8839F}" type="pres">
      <dgm:prSet presAssocID="{D4B96D26-1847-AD4F-A919-3387A42CC6F5}" presName="sibTrans" presStyleCnt="0"/>
      <dgm:spPr/>
    </dgm:pt>
    <dgm:pt modelId="{06B7200F-E65B-3C45-A264-1DC116E946A0}" type="pres">
      <dgm:prSet presAssocID="{0C5905D2-AE01-B04E-B6A9-D12F00C33914}" presName="node" presStyleLbl="alignAccFollowNode1" presStyleIdx="9" presStyleCnt="11" custLinFactX="1529" custLinFactNeighborX="100000" custLinFactNeighborY="-10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D1837-18EA-44AA-A7EB-ECF6A014A299}" type="pres">
      <dgm:prSet presAssocID="{D5335DC6-5E72-8A40-BFCD-A7364E94084B}" presName="sibTrans" presStyleCnt="0"/>
      <dgm:spPr/>
    </dgm:pt>
    <dgm:pt modelId="{E25BFDB8-C2A4-443B-BA33-9A72E422CEBB}" type="pres">
      <dgm:prSet presAssocID="{7187B6B3-2E99-4254-97A2-B9D0A159C163}" presName="node" presStyleLbl="alignAccFollowNode1" presStyleIdx="10" presStyleCnt="11" custLinFactX="1529" custLinFactNeighborX="100000" custLinFactNeighborY="-1050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26E28E1D-2B64-4825-88A6-1F41BFD52269}" type="presOf" srcId="{13095387-324E-9143-B37F-E11F15559C23}" destId="{B2082765-C08A-8F4D-B845-D1733752990A}" srcOrd="0" destOrd="0" presId="urn:microsoft.com/office/officeart/2005/8/layout/lProcess3"/>
    <dgm:cxn modelId="{D476FD2B-5832-4DE0-92E3-97BE1801E819}" type="presOf" srcId="{DB1AF3A3-9FE4-164D-ADAB-DCF697B59EE4}" destId="{D7C7272D-CCFB-2847-B484-9EEC85198A42}" srcOrd="0" destOrd="0" presId="urn:microsoft.com/office/officeart/2005/8/layout/lProcess3"/>
    <dgm:cxn modelId="{8F51B436-349D-354C-9C7B-8737B1E92998}" srcId="{63D40E8D-DCF3-ED42-812F-2F1392D1D942}" destId="{E65A78AF-F9A4-7F45-BCF5-EE9CC44EBF72}" srcOrd="2" destOrd="0" parTransId="{FAA71480-2FC4-4D46-A94C-9162B416879B}" sibTransId="{BA7D3A47-0F1D-8F4F-BA5D-AAD43CE57783}"/>
    <dgm:cxn modelId="{A1C5ADF6-EFFB-4C6D-9422-5A77E12FC405}" type="presOf" srcId="{0C5905D2-AE01-B04E-B6A9-D12F00C33914}" destId="{06B7200F-E65B-3C45-A264-1DC116E946A0}" srcOrd="0" destOrd="0" presId="urn:microsoft.com/office/officeart/2005/8/layout/lProcess3"/>
    <dgm:cxn modelId="{39339F07-9A41-2F49-A242-6B2AD4F55502}" srcId="{9DEDFA53-E663-BF4E-AA24-0EC2599F0AC4}" destId="{0C5905D2-AE01-B04E-B6A9-D12F00C33914}" srcOrd="1" destOrd="0" parTransId="{DE1AF2DF-20D3-D440-902D-86510189C861}" sibTransId="{D5335DC6-5E72-8A40-BFCD-A7364E94084B}"/>
    <dgm:cxn modelId="{7E87516C-9A26-4ECD-91F7-1543E0EE837E}" type="presOf" srcId="{E65A78AF-F9A4-7F45-BCF5-EE9CC44EBF72}" destId="{6DE67DE7-C5CD-D542-910A-AC07B9A9ED9D}" srcOrd="0" destOrd="0" presId="urn:microsoft.com/office/officeart/2005/8/layout/lProcess3"/>
    <dgm:cxn modelId="{2DD7C592-F646-5843-A373-5678F51CADE1}" srcId="{DB1AF3A3-9FE4-164D-ADAB-DCF697B59EE4}" destId="{C076D5F6-F805-8549-8848-9CE6A4F86100}" srcOrd="1" destOrd="0" parTransId="{4A9E5D7E-51FA-A440-B9D3-A0402277F0CF}" sibTransId="{6E8944EA-42F2-8048-ACA3-ED4B14C68BEC}"/>
    <dgm:cxn modelId="{A7B8766F-C48C-A247-B805-3291AB00190E}" srcId="{E65A78AF-F9A4-7F45-BCF5-EE9CC44EBF72}" destId="{78EA7337-DA4B-2049-ABB2-CCF5FC2327C6}" srcOrd="1" destOrd="0" parTransId="{7D9B0FB2-02AB-314C-82DA-D9B5BCC307B9}" sibTransId="{6CD869FC-CA6F-5146-9E09-5925D8ABC914}"/>
    <dgm:cxn modelId="{B2A7652A-B30C-4B8F-B8BA-43E3F91B1999}" type="presOf" srcId="{2867DA69-1ACF-6042-8FC3-B69C988A1E62}" destId="{0963BA5C-4151-9F4D-83FA-CC0A8269A5D5}" srcOrd="0" destOrd="0" presId="urn:microsoft.com/office/officeart/2005/8/layout/lProcess3"/>
    <dgm:cxn modelId="{0419D08B-0E64-4046-84F4-E1F5A171D616}" type="presOf" srcId="{78EA7337-DA4B-2049-ABB2-CCF5FC2327C6}" destId="{1A6B6717-1046-1F4B-9811-95BB6F36BB79}" srcOrd="0" destOrd="0" presId="urn:microsoft.com/office/officeart/2005/8/layout/lProcess3"/>
    <dgm:cxn modelId="{7D8F3D0F-1FDD-45B1-BCE1-0B5527E6E1C7}" type="presOf" srcId="{63D40E8D-DCF3-ED42-812F-2F1392D1D942}" destId="{85E140A0-2439-B142-B747-5DC74F8734FC}" srcOrd="0" destOrd="0" presId="urn:microsoft.com/office/officeart/2005/8/layout/lProcess3"/>
    <dgm:cxn modelId="{BBE6742A-3357-4D24-A8DF-31D55DB1179F}" srcId="{9DEDFA53-E663-BF4E-AA24-0EC2599F0AC4}" destId="{7187B6B3-2E99-4254-97A2-B9D0A159C163}" srcOrd="2" destOrd="0" parTransId="{DBA90874-1670-4B8A-B08C-3856FFFF5AEA}" sibTransId="{425AC947-BEE7-49B7-8E97-40FF2B44BEF0}"/>
    <dgm:cxn modelId="{796ED276-6A4C-4C09-932E-F77E0E9136CD}" type="presOf" srcId="{32518AB4-D8C1-E84D-92A1-A4DF4F586759}" destId="{E57957D5-4F8B-D74B-AED9-424B8B93C647}" srcOrd="0" destOrd="0" presId="urn:microsoft.com/office/officeart/2005/8/layout/lProcess3"/>
    <dgm:cxn modelId="{4812E85F-DDC3-3A4C-A7E6-FD33A072D12B}" srcId="{32518AB4-D8C1-E84D-92A1-A4DF4F586759}" destId="{13095387-324E-9143-B37F-E11F15559C23}" srcOrd="0" destOrd="0" parTransId="{C1BCB3EF-B317-0F45-BDAA-C64795AA1693}" sibTransId="{1AA55BFD-9266-ED47-9D32-2F86D8343086}"/>
    <dgm:cxn modelId="{F6426AF9-8969-4C63-9BD2-DEB9E10CEC92}" type="presOf" srcId="{9DEDFA53-E663-BF4E-AA24-0EC2599F0AC4}" destId="{6950FE33-7D07-5746-B2D9-C50E813B677B}" srcOrd="0" destOrd="0" presId="urn:microsoft.com/office/officeart/2005/8/layout/lProcess3"/>
    <dgm:cxn modelId="{08A7AF3F-B2E0-5741-9E57-5A4E4B060B81}" srcId="{DB1AF3A3-9FE4-164D-ADAB-DCF697B59EE4}" destId="{E16F09E4-F46D-804F-BE9E-08765BD724BB}" srcOrd="2" destOrd="0" parTransId="{213DB721-15EC-6349-A215-FCC82113B31C}" sibTransId="{E748A1E1-41BE-2B46-A05E-BC83A41665C3}"/>
    <dgm:cxn modelId="{383F29E6-6E77-BB43-B551-04368B989289}" srcId="{DB1AF3A3-9FE4-164D-ADAB-DCF697B59EE4}" destId="{2867DA69-1ACF-6042-8FC3-B69C988A1E62}" srcOrd="0" destOrd="0" parTransId="{F7978111-B51F-AC45-91BA-65B4EB63A121}" sibTransId="{394E7041-7D80-794C-B79B-0C44091F67AE}"/>
    <dgm:cxn modelId="{E936F06F-1303-4AED-BEA3-AC27A3277B46}" type="presOf" srcId="{C076D5F6-F805-8549-8848-9CE6A4F86100}" destId="{3207D6E4-D436-184B-9126-0BC9F6AA4FA2}" srcOrd="0" destOrd="0" presId="urn:microsoft.com/office/officeart/2005/8/layout/lProcess3"/>
    <dgm:cxn modelId="{E4FECC03-D3C3-DE4D-90A5-15862074D83B}" srcId="{32518AB4-D8C1-E84D-92A1-A4DF4F586759}" destId="{384B2AF6-89EC-0942-B725-FBB626DA5F7A}" srcOrd="1" destOrd="0" parTransId="{9B4B9CF6-B25A-7A47-A792-90E02B90FEA6}" sibTransId="{4C177A9D-DEA1-354E-B8EC-817B9991023B}"/>
    <dgm:cxn modelId="{FB6A9C2B-4B72-4D00-98DA-C3240E5AD48F}" type="presOf" srcId="{3FF0147B-6458-D74A-B992-C91F2CBAE295}" destId="{E512E400-C4CC-6E4D-A891-63EACE92F0C3}" srcOrd="0" destOrd="0" presId="urn:microsoft.com/office/officeart/2005/8/layout/lProcess3"/>
    <dgm:cxn modelId="{0D3B8FD0-9540-4714-9FBD-E99299089A29}" type="presOf" srcId="{384B2AF6-89EC-0942-B725-FBB626DA5F7A}" destId="{3D36756F-A528-E749-A960-854D54FF918C}" srcOrd="0" destOrd="0" presId="urn:microsoft.com/office/officeart/2005/8/layout/lProcess3"/>
    <dgm:cxn modelId="{69970F6D-F7E5-403E-95F0-026827B3F005}" type="presOf" srcId="{E16F09E4-F46D-804F-BE9E-08765BD724BB}" destId="{D8CD6438-0EBF-0847-9ED1-9CC9D4F2B996}" srcOrd="0" destOrd="0" presId="urn:microsoft.com/office/officeart/2005/8/layout/lProcess3"/>
    <dgm:cxn modelId="{802E5301-E684-4C7E-A253-DB4EBDB58D9B}" type="presOf" srcId="{7187B6B3-2E99-4254-97A2-B9D0A159C163}" destId="{E25BFDB8-C2A4-443B-BA33-9A72E422CEBB}" srcOrd="0" destOrd="0" presId="urn:microsoft.com/office/officeart/2005/8/layout/lProcess3"/>
    <dgm:cxn modelId="{A3C5F77C-75ED-0942-B00E-593BE09DFAE7}" srcId="{9DEDFA53-E663-BF4E-AA24-0EC2599F0AC4}" destId="{249A07C4-5C14-4E4E-BB18-6B3B90E3541B}" srcOrd="0" destOrd="0" parTransId="{8F645F1D-661E-DB4B-A26C-9D76B97C4578}" sibTransId="{D4B96D26-1847-AD4F-A919-3387A42CC6F5}"/>
    <dgm:cxn modelId="{CC314E85-35B5-6C4D-A66B-D53630AF054C}" srcId="{E65A78AF-F9A4-7F45-BCF5-EE9CC44EBF72}" destId="{3FF0147B-6458-D74A-B992-C91F2CBAE295}" srcOrd="0" destOrd="0" parTransId="{632F477E-9099-3547-AEE3-3FCA1467AD20}" sibTransId="{16B26ECF-3301-6343-9239-D90DBD5C6B14}"/>
    <dgm:cxn modelId="{7E16BDB3-F9E4-624F-A52D-337A87EA7018}" srcId="{63D40E8D-DCF3-ED42-812F-2F1392D1D942}" destId="{9DEDFA53-E663-BF4E-AA24-0EC2599F0AC4}" srcOrd="3" destOrd="0" parTransId="{2DE6BCF7-4B94-FA4A-9053-CD9573462669}" sibTransId="{BBC35AA0-46AC-6342-A702-50C903162CB2}"/>
    <dgm:cxn modelId="{8FB4E1E1-76CB-4704-A738-11F13808F418}" type="presOf" srcId="{1400E893-4DC1-234F-8C1A-DCAD7142F8A5}" destId="{D4C91096-903A-BF4E-8573-AA13FDEFCB31}" srcOrd="0" destOrd="0" presId="urn:microsoft.com/office/officeart/2005/8/layout/lProcess3"/>
    <dgm:cxn modelId="{90100D7B-C577-4C2A-AB3F-C86228E5C605}" type="presOf" srcId="{249A07C4-5C14-4E4E-BB18-6B3B90E3541B}" destId="{CDC41E10-2B6B-C548-AA3F-A533D13292D7}" srcOrd="0" destOrd="0" presId="urn:microsoft.com/office/officeart/2005/8/layout/lProcess3"/>
    <dgm:cxn modelId="{FFC80744-42EB-E242-AB8A-0E8AC23C7AC9}" srcId="{63D40E8D-DCF3-ED42-812F-2F1392D1D942}" destId="{32518AB4-D8C1-E84D-92A1-A4DF4F586759}" srcOrd="1" destOrd="0" parTransId="{FBF53808-6B8D-FB44-AAA8-39DFFEEF8C7B}" sibTransId="{789EAE3E-5834-7B4D-8995-60C0E4DF1FB5}"/>
    <dgm:cxn modelId="{CB97C901-1E2D-A746-993B-DBB99434F1EC}" srcId="{63D40E8D-DCF3-ED42-812F-2F1392D1D942}" destId="{DB1AF3A3-9FE4-164D-ADAB-DCF697B59EE4}" srcOrd="0" destOrd="0" parTransId="{955C64E3-DDBC-AB4C-B94D-CE8A1B265982}" sibTransId="{7DA9291F-5702-A14E-813E-C699F8140B74}"/>
    <dgm:cxn modelId="{2F2C3600-AB58-014C-823E-078FB26FC7E6}" srcId="{32518AB4-D8C1-E84D-92A1-A4DF4F586759}" destId="{1400E893-4DC1-234F-8C1A-DCAD7142F8A5}" srcOrd="2" destOrd="0" parTransId="{32B3E38D-8262-9549-82F0-604D3C18459A}" sibTransId="{A0FF9F3D-D484-0E42-91AC-9AE583F8EE7A}"/>
    <dgm:cxn modelId="{8E798CAB-DB91-415C-B7B8-A43077648AAF}" type="presParOf" srcId="{85E140A0-2439-B142-B747-5DC74F8734FC}" destId="{09E1F2F0-0B4F-6346-BF49-12E8CD49DE37}" srcOrd="0" destOrd="0" presId="urn:microsoft.com/office/officeart/2005/8/layout/lProcess3"/>
    <dgm:cxn modelId="{37F0381B-A498-4A91-A876-1A2433AABB01}" type="presParOf" srcId="{09E1F2F0-0B4F-6346-BF49-12E8CD49DE37}" destId="{D7C7272D-CCFB-2847-B484-9EEC85198A42}" srcOrd="0" destOrd="0" presId="urn:microsoft.com/office/officeart/2005/8/layout/lProcess3"/>
    <dgm:cxn modelId="{813CA07E-C8B4-4C3A-A454-03E88A2044B9}" type="presParOf" srcId="{09E1F2F0-0B4F-6346-BF49-12E8CD49DE37}" destId="{6F85A733-7E4C-2E4C-AD1A-D994DEE5C270}" srcOrd="1" destOrd="0" presId="urn:microsoft.com/office/officeart/2005/8/layout/lProcess3"/>
    <dgm:cxn modelId="{54B33423-3565-4CC2-A19F-BCA643486BBF}" type="presParOf" srcId="{09E1F2F0-0B4F-6346-BF49-12E8CD49DE37}" destId="{0963BA5C-4151-9F4D-83FA-CC0A8269A5D5}" srcOrd="2" destOrd="0" presId="urn:microsoft.com/office/officeart/2005/8/layout/lProcess3"/>
    <dgm:cxn modelId="{8C9902A0-49CE-47B4-BB57-5E9A4ABA60EE}" type="presParOf" srcId="{09E1F2F0-0B4F-6346-BF49-12E8CD49DE37}" destId="{F59F70CA-CADD-524C-816A-3470319A9C0B}" srcOrd="3" destOrd="0" presId="urn:microsoft.com/office/officeart/2005/8/layout/lProcess3"/>
    <dgm:cxn modelId="{6C66EB2D-BDDD-4361-A424-9538F6583374}" type="presParOf" srcId="{09E1F2F0-0B4F-6346-BF49-12E8CD49DE37}" destId="{3207D6E4-D436-184B-9126-0BC9F6AA4FA2}" srcOrd="4" destOrd="0" presId="urn:microsoft.com/office/officeart/2005/8/layout/lProcess3"/>
    <dgm:cxn modelId="{9F7C9EE8-FCBF-4999-8112-276F96E2A4D6}" type="presParOf" srcId="{09E1F2F0-0B4F-6346-BF49-12E8CD49DE37}" destId="{6775745E-DD4C-3E41-9080-E6C1BE6C53B0}" srcOrd="5" destOrd="0" presId="urn:microsoft.com/office/officeart/2005/8/layout/lProcess3"/>
    <dgm:cxn modelId="{E7BE2696-9D8E-49C6-9D15-87812D220981}" type="presParOf" srcId="{09E1F2F0-0B4F-6346-BF49-12E8CD49DE37}" destId="{D8CD6438-0EBF-0847-9ED1-9CC9D4F2B996}" srcOrd="6" destOrd="0" presId="urn:microsoft.com/office/officeart/2005/8/layout/lProcess3"/>
    <dgm:cxn modelId="{7CDF6A07-09E4-45EF-BB34-9BD0E040A56F}" type="presParOf" srcId="{85E140A0-2439-B142-B747-5DC74F8734FC}" destId="{DE649357-ACB5-5242-A380-63E950615B22}" srcOrd="1" destOrd="0" presId="urn:microsoft.com/office/officeart/2005/8/layout/lProcess3"/>
    <dgm:cxn modelId="{08FDB038-1D42-45F0-B515-25DF92BB7D89}" type="presParOf" srcId="{85E140A0-2439-B142-B747-5DC74F8734FC}" destId="{B2363F1B-7E28-6042-B1E6-B8347068A450}" srcOrd="2" destOrd="0" presId="urn:microsoft.com/office/officeart/2005/8/layout/lProcess3"/>
    <dgm:cxn modelId="{B971F02E-4612-4C42-A3DE-1B3C5E8AB6B6}" type="presParOf" srcId="{B2363F1B-7E28-6042-B1E6-B8347068A450}" destId="{E57957D5-4F8B-D74B-AED9-424B8B93C647}" srcOrd="0" destOrd="0" presId="urn:microsoft.com/office/officeart/2005/8/layout/lProcess3"/>
    <dgm:cxn modelId="{4F57E60C-ED01-4A2F-BE81-FB26B74EC67B}" type="presParOf" srcId="{B2363F1B-7E28-6042-B1E6-B8347068A450}" destId="{674E1931-6A01-E94A-B2E5-02A6B653A914}" srcOrd="1" destOrd="0" presId="urn:microsoft.com/office/officeart/2005/8/layout/lProcess3"/>
    <dgm:cxn modelId="{FFA2F779-E253-4B4A-940D-371A083A726E}" type="presParOf" srcId="{B2363F1B-7E28-6042-B1E6-B8347068A450}" destId="{B2082765-C08A-8F4D-B845-D1733752990A}" srcOrd="2" destOrd="0" presId="urn:microsoft.com/office/officeart/2005/8/layout/lProcess3"/>
    <dgm:cxn modelId="{A6C48321-EA9A-4FB7-809D-DFC75F2A3F4C}" type="presParOf" srcId="{B2363F1B-7E28-6042-B1E6-B8347068A450}" destId="{FCA87496-6335-9044-9FF8-E7C0A1E9B069}" srcOrd="3" destOrd="0" presId="urn:microsoft.com/office/officeart/2005/8/layout/lProcess3"/>
    <dgm:cxn modelId="{1AEAA2A3-7F2C-4C52-B97F-8CCEC4824658}" type="presParOf" srcId="{B2363F1B-7E28-6042-B1E6-B8347068A450}" destId="{3D36756F-A528-E749-A960-854D54FF918C}" srcOrd="4" destOrd="0" presId="urn:microsoft.com/office/officeart/2005/8/layout/lProcess3"/>
    <dgm:cxn modelId="{4E48859D-A792-4049-BC3B-CE89C27462C6}" type="presParOf" srcId="{B2363F1B-7E28-6042-B1E6-B8347068A450}" destId="{A0FD5AF5-7421-1D4B-B40B-0A477AEC8BEF}" srcOrd="5" destOrd="0" presId="urn:microsoft.com/office/officeart/2005/8/layout/lProcess3"/>
    <dgm:cxn modelId="{F8CFC5B9-51E5-437A-87C4-1096D8AC7641}" type="presParOf" srcId="{B2363F1B-7E28-6042-B1E6-B8347068A450}" destId="{D4C91096-903A-BF4E-8573-AA13FDEFCB31}" srcOrd="6" destOrd="0" presId="urn:microsoft.com/office/officeart/2005/8/layout/lProcess3"/>
    <dgm:cxn modelId="{10A217F4-39D8-4E6D-BDEA-BB3FF84EDBFC}" type="presParOf" srcId="{85E140A0-2439-B142-B747-5DC74F8734FC}" destId="{DD67C8DB-917B-CC4B-AC80-C7CB01C73C90}" srcOrd="3" destOrd="0" presId="urn:microsoft.com/office/officeart/2005/8/layout/lProcess3"/>
    <dgm:cxn modelId="{52CA4317-23B1-4549-A579-7876B2D8110C}" type="presParOf" srcId="{85E140A0-2439-B142-B747-5DC74F8734FC}" destId="{A0EC7BFB-2EF4-C840-9BDB-77F5FA632BA5}" srcOrd="4" destOrd="0" presId="urn:microsoft.com/office/officeart/2005/8/layout/lProcess3"/>
    <dgm:cxn modelId="{09A076E1-0A81-4DC2-953B-4481CB29F3A1}" type="presParOf" srcId="{A0EC7BFB-2EF4-C840-9BDB-77F5FA632BA5}" destId="{6DE67DE7-C5CD-D542-910A-AC07B9A9ED9D}" srcOrd="0" destOrd="0" presId="urn:microsoft.com/office/officeart/2005/8/layout/lProcess3"/>
    <dgm:cxn modelId="{C5B4F8FF-71B8-4A7D-BCD3-112CB507C167}" type="presParOf" srcId="{A0EC7BFB-2EF4-C840-9BDB-77F5FA632BA5}" destId="{2AD7967D-D2AD-1148-9755-191ACE6A6166}" srcOrd="1" destOrd="0" presId="urn:microsoft.com/office/officeart/2005/8/layout/lProcess3"/>
    <dgm:cxn modelId="{DD288C76-94E2-481D-BA29-0FD25C5E175E}" type="presParOf" srcId="{A0EC7BFB-2EF4-C840-9BDB-77F5FA632BA5}" destId="{E512E400-C4CC-6E4D-A891-63EACE92F0C3}" srcOrd="2" destOrd="0" presId="urn:microsoft.com/office/officeart/2005/8/layout/lProcess3"/>
    <dgm:cxn modelId="{5CDB11AC-82CF-4FE8-99CD-0314AF311D3B}" type="presParOf" srcId="{A0EC7BFB-2EF4-C840-9BDB-77F5FA632BA5}" destId="{B8C82EFE-255F-1D4A-87BE-3A0D8C2726ED}" srcOrd="3" destOrd="0" presId="urn:microsoft.com/office/officeart/2005/8/layout/lProcess3"/>
    <dgm:cxn modelId="{6CB19351-8FDA-466D-8581-BE7975B66D7C}" type="presParOf" srcId="{A0EC7BFB-2EF4-C840-9BDB-77F5FA632BA5}" destId="{1A6B6717-1046-1F4B-9811-95BB6F36BB79}" srcOrd="4" destOrd="0" presId="urn:microsoft.com/office/officeart/2005/8/layout/lProcess3"/>
    <dgm:cxn modelId="{A294A1DD-AF32-4FD2-9E10-7A16D79228F0}" type="presParOf" srcId="{85E140A0-2439-B142-B747-5DC74F8734FC}" destId="{A253438A-87C0-A649-897B-A1337DA70A5F}" srcOrd="5" destOrd="0" presId="urn:microsoft.com/office/officeart/2005/8/layout/lProcess3"/>
    <dgm:cxn modelId="{812588C7-3C33-441F-98F7-F82EDC1674FC}" type="presParOf" srcId="{85E140A0-2439-B142-B747-5DC74F8734FC}" destId="{E4C63DDD-7676-C946-801E-90FA39561C3C}" srcOrd="6" destOrd="0" presId="urn:microsoft.com/office/officeart/2005/8/layout/lProcess3"/>
    <dgm:cxn modelId="{F1B55C14-39E8-4C99-B1B4-F6989BA0CEC1}" type="presParOf" srcId="{E4C63DDD-7676-C946-801E-90FA39561C3C}" destId="{6950FE33-7D07-5746-B2D9-C50E813B677B}" srcOrd="0" destOrd="0" presId="urn:microsoft.com/office/officeart/2005/8/layout/lProcess3"/>
    <dgm:cxn modelId="{19EA914F-EF92-4A8D-99BE-9522FC44ABE0}" type="presParOf" srcId="{E4C63DDD-7676-C946-801E-90FA39561C3C}" destId="{35BCFB70-F96D-0B47-84A0-E6BC9160BD80}" srcOrd="1" destOrd="0" presId="urn:microsoft.com/office/officeart/2005/8/layout/lProcess3"/>
    <dgm:cxn modelId="{3C698114-1BCA-48E1-B062-779F2729B17E}" type="presParOf" srcId="{E4C63DDD-7676-C946-801E-90FA39561C3C}" destId="{CDC41E10-2B6B-C548-AA3F-A533D13292D7}" srcOrd="2" destOrd="0" presId="urn:microsoft.com/office/officeart/2005/8/layout/lProcess3"/>
    <dgm:cxn modelId="{630F46CB-067A-4FB2-A0B3-332B8A58BF3A}" type="presParOf" srcId="{E4C63DDD-7676-C946-801E-90FA39561C3C}" destId="{D60219B7-A583-DE46-9B72-181CAEE8839F}" srcOrd="3" destOrd="0" presId="urn:microsoft.com/office/officeart/2005/8/layout/lProcess3"/>
    <dgm:cxn modelId="{24DA1573-ABE7-4B65-871C-DBBE7F35AEF7}" type="presParOf" srcId="{E4C63DDD-7676-C946-801E-90FA39561C3C}" destId="{06B7200F-E65B-3C45-A264-1DC116E946A0}" srcOrd="4" destOrd="0" presId="urn:microsoft.com/office/officeart/2005/8/layout/lProcess3"/>
    <dgm:cxn modelId="{6F63100B-394B-4B74-A5B3-A7C71A1DC284}" type="presParOf" srcId="{E4C63DDD-7676-C946-801E-90FA39561C3C}" destId="{ED2D1837-18EA-44AA-A7EB-ECF6A014A299}" srcOrd="5" destOrd="0" presId="urn:microsoft.com/office/officeart/2005/8/layout/lProcess3"/>
    <dgm:cxn modelId="{43F74AF8-7867-44B7-9DBF-F69F221AC524}" type="presParOf" srcId="{E4C63DDD-7676-C946-801E-90FA39561C3C}" destId="{E25BFDB8-C2A4-443B-BA33-9A72E422CEB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1AC89-F8EE-4783-AB2C-360F992E5B5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811EEE68-A588-4461-9F4E-841111FB6BB6}">
      <dgm:prSet custT="1"/>
      <dgm:spPr/>
      <dgm:t>
        <a:bodyPr/>
        <a:lstStyle/>
        <a:p>
          <a:r>
            <a:rPr lang="en-ZW" sz="2800" dirty="0" smtClean="0"/>
            <a:t>identify yourself at the registration centre by producing your  National Registration Card or Passport</a:t>
          </a:r>
          <a:endParaRPr lang="en-ZW" sz="2800" dirty="0"/>
        </a:p>
      </dgm:t>
    </dgm:pt>
    <dgm:pt modelId="{04A78B38-C6D4-421D-BCA6-FF8DA463188D}" type="parTrans" cxnId="{73C52B80-0E22-48AB-976E-B7EBF6F049A5}">
      <dgm:prSet/>
      <dgm:spPr/>
      <dgm:t>
        <a:bodyPr/>
        <a:lstStyle/>
        <a:p>
          <a:endParaRPr lang="en-ZW"/>
        </a:p>
      </dgm:t>
    </dgm:pt>
    <dgm:pt modelId="{B4D50AA4-BCC9-48AA-A985-858CC7B15CA3}" type="sibTrans" cxnId="{73C52B80-0E22-48AB-976E-B7EBF6F049A5}">
      <dgm:prSet/>
      <dgm:spPr/>
      <dgm:t>
        <a:bodyPr/>
        <a:lstStyle/>
        <a:p>
          <a:endParaRPr lang="en-ZW"/>
        </a:p>
      </dgm:t>
    </dgm:pt>
    <dgm:pt modelId="{A9FB3BB4-BFA3-438E-B9DE-673D2AECCF31}">
      <dgm:prSet custT="1"/>
      <dgm:spPr/>
      <dgm:t>
        <a:bodyPr/>
        <a:lstStyle/>
        <a:p>
          <a:r>
            <a:rPr lang="en-ZW" sz="2800" dirty="0" smtClean="0"/>
            <a:t>Voter Registration Officer quickly captures your personal data</a:t>
          </a:r>
          <a:endParaRPr lang="en-ZW" sz="2800" dirty="0"/>
        </a:p>
      </dgm:t>
    </dgm:pt>
    <dgm:pt modelId="{64FB7003-0FA3-4EFC-AE0B-0BD0F7B932F2}" type="parTrans" cxnId="{6DAF1DD1-0BF0-4DF9-AB83-56BDEBB9C345}">
      <dgm:prSet/>
      <dgm:spPr/>
      <dgm:t>
        <a:bodyPr/>
        <a:lstStyle/>
        <a:p>
          <a:endParaRPr lang="en-ZW"/>
        </a:p>
      </dgm:t>
    </dgm:pt>
    <dgm:pt modelId="{13FF150B-2295-425E-9443-2517E3E35E22}" type="sibTrans" cxnId="{6DAF1DD1-0BF0-4DF9-AB83-56BDEBB9C345}">
      <dgm:prSet/>
      <dgm:spPr/>
      <dgm:t>
        <a:bodyPr/>
        <a:lstStyle/>
        <a:p>
          <a:endParaRPr lang="en-ZW"/>
        </a:p>
      </dgm:t>
    </dgm:pt>
    <dgm:pt modelId="{E747D243-38BF-42D4-8947-8DC0B426CA21}">
      <dgm:prSet custT="1"/>
      <dgm:spPr/>
      <dgm:t>
        <a:bodyPr/>
        <a:lstStyle/>
        <a:p>
          <a:r>
            <a:rPr lang="en-ZW" sz="2800" dirty="0" smtClean="0"/>
            <a:t>You'll then have your photo, fingerprint taken </a:t>
          </a:r>
          <a:endParaRPr lang="en-ZW" sz="2800" dirty="0"/>
        </a:p>
      </dgm:t>
    </dgm:pt>
    <dgm:pt modelId="{602C3D8A-D68A-4731-A975-9310C79396FC}" type="parTrans" cxnId="{1E1B95FD-F1CB-4F75-97D7-E16F5B5B6EF0}">
      <dgm:prSet/>
      <dgm:spPr/>
      <dgm:t>
        <a:bodyPr/>
        <a:lstStyle/>
        <a:p>
          <a:endParaRPr lang="en-ZW"/>
        </a:p>
      </dgm:t>
    </dgm:pt>
    <dgm:pt modelId="{787BE519-8E2B-4286-B4CC-B1AC010130AD}" type="sibTrans" cxnId="{1E1B95FD-F1CB-4F75-97D7-E16F5B5B6EF0}">
      <dgm:prSet/>
      <dgm:spPr/>
      <dgm:t>
        <a:bodyPr/>
        <a:lstStyle/>
        <a:p>
          <a:endParaRPr lang="en-ZW"/>
        </a:p>
      </dgm:t>
    </dgm:pt>
    <dgm:pt modelId="{B45C86D3-B781-4297-979D-93DB466D47A2}">
      <dgm:prSet custT="1"/>
      <dgm:spPr/>
      <dgm:t>
        <a:bodyPr/>
        <a:lstStyle/>
        <a:p>
          <a:r>
            <a:rPr lang="en-ZW" sz="2800" dirty="0" smtClean="0"/>
            <a:t>Date verified and checked</a:t>
          </a:r>
          <a:endParaRPr lang="en-ZW" sz="2800" dirty="0"/>
        </a:p>
      </dgm:t>
    </dgm:pt>
    <dgm:pt modelId="{6BDF63EC-778B-4C58-A28F-DDA97CB3502B}" type="parTrans" cxnId="{031A4C0C-C1BE-4670-A0C4-77FA5348F38E}">
      <dgm:prSet/>
      <dgm:spPr/>
      <dgm:t>
        <a:bodyPr/>
        <a:lstStyle/>
        <a:p>
          <a:endParaRPr lang="en-ZW"/>
        </a:p>
      </dgm:t>
    </dgm:pt>
    <dgm:pt modelId="{8FE9BCEE-90A5-4129-83B0-F8FB2E98A33B}" type="sibTrans" cxnId="{031A4C0C-C1BE-4670-A0C4-77FA5348F38E}">
      <dgm:prSet/>
      <dgm:spPr/>
      <dgm:t>
        <a:bodyPr/>
        <a:lstStyle/>
        <a:p>
          <a:endParaRPr lang="en-ZW"/>
        </a:p>
      </dgm:t>
    </dgm:pt>
    <dgm:pt modelId="{03180DFF-4DB0-4C88-A98B-70D5DA1E7582}">
      <dgm:prSet custT="1"/>
      <dgm:spPr/>
      <dgm:t>
        <a:bodyPr/>
        <a:lstStyle/>
        <a:p>
          <a:r>
            <a:rPr lang="en-ZW" sz="2800" dirty="0" smtClean="0"/>
            <a:t>Voter Issued with confirmation </a:t>
          </a:r>
          <a:r>
            <a:rPr lang="en-ZW" sz="2800" smtClean="0"/>
            <a:t>receipt/ card</a:t>
          </a:r>
          <a:endParaRPr lang="en-ZW" sz="2800" dirty="0"/>
        </a:p>
      </dgm:t>
    </dgm:pt>
    <dgm:pt modelId="{E6EBC636-8D1E-4FCD-88F8-1C340FD3F17C}" type="parTrans" cxnId="{4087224D-D210-4985-B975-369A44B4E39C}">
      <dgm:prSet/>
      <dgm:spPr/>
      <dgm:t>
        <a:bodyPr/>
        <a:lstStyle/>
        <a:p>
          <a:endParaRPr lang="en-ZW"/>
        </a:p>
      </dgm:t>
    </dgm:pt>
    <dgm:pt modelId="{56B2FD4B-3FDA-4D07-B482-3DB6C42168BB}" type="sibTrans" cxnId="{4087224D-D210-4985-B975-369A44B4E39C}">
      <dgm:prSet/>
      <dgm:spPr/>
      <dgm:t>
        <a:bodyPr/>
        <a:lstStyle/>
        <a:p>
          <a:endParaRPr lang="en-ZW"/>
        </a:p>
      </dgm:t>
    </dgm:pt>
    <dgm:pt modelId="{9CD1FAEC-E03D-474B-A14F-713073CF0094}" type="pres">
      <dgm:prSet presAssocID="{42E1AC89-F8EE-4783-AB2C-360F992E5B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A906AC6F-B9C8-41EA-B26A-4E39268ED845}" type="pres">
      <dgm:prSet presAssocID="{811EEE68-A588-4461-9F4E-841111FB6BB6}" presName="node" presStyleLbl="node1" presStyleIdx="0" presStyleCnt="5" custScaleX="173283" custScaleY="438949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7B1AFE7-A06C-4C96-BED6-0A3424D14C60}" type="pres">
      <dgm:prSet presAssocID="{B4D50AA4-BCC9-48AA-A985-858CC7B15CA3}" presName="sibTrans" presStyleLbl="sibTrans2D1" presStyleIdx="0" presStyleCnt="4"/>
      <dgm:spPr/>
      <dgm:t>
        <a:bodyPr/>
        <a:lstStyle/>
        <a:p>
          <a:endParaRPr lang="en-ZW"/>
        </a:p>
      </dgm:t>
    </dgm:pt>
    <dgm:pt modelId="{5B9998D9-8439-4E0C-8CF4-3E27941B4C3D}" type="pres">
      <dgm:prSet presAssocID="{B4D50AA4-BCC9-48AA-A985-858CC7B15CA3}" presName="connectorText" presStyleLbl="sibTrans2D1" presStyleIdx="0" presStyleCnt="4"/>
      <dgm:spPr/>
      <dgm:t>
        <a:bodyPr/>
        <a:lstStyle/>
        <a:p>
          <a:endParaRPr lang="en-ZW"/>
        </a:p>
      </dgm:t>
    </dgm:pt>
    <dgm:pt modelId="{328EC5D5-DFA6-4B36-91EA-62023BEDB34B}" type="pres">
      <dgm:prSet presAssocID="{A9FB3BB4-BFA3-438E-B9DE-673D2AECCF31}" presName="node" presStyleLbl="node1" presStyleIdx="1" presStyleCnt="5" custScaleY="35191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99E86601-6569-43B6-AC27-B0871FB40DDF}" type="pres">
      <dgm:prSet presAssocID="{13FF150B-2295-425E-9443-2517E3E35E22}" presName="sibTrans" presStyleLbl="sibTrans2D1" presStyleIdx="1" presStyleCnt="4"/>
      <dgm:spPr/>
      <dgm:t>
        <a:bodyPr/>
        <a:lstStyle/>
        <a:p>
          <a:endParaRPr lang="en-ZW"/>
        </a:p>
      </dgm:t>
    </dgm:pt>
    <dgm:pt modelId="{57C840BE-5122-4B92-B5FF-0FD860E4D4FD}" type="pres">
      <dgm:prSet presAssocID="{13FF150B-2295-425E-9443-2517E3E35E22}" presName="connectorText" presStyleLbl="sibTrans2D1" presStyleIdx="1" presStyleCnt="4"/>
      <dgm:spPr/>
      <dgm:t>
        <a:bodyPr/>
        <a:lstStyle/>
        <a:p>
          <a:endParaRPr lang="en-ZW"/>
        </a:p>
      </dgm:t>
    </dgm:pt>
    <dgm:pt modelId="{EC141BF7-6D30-40ED-9C16-8708DBFDF036}" type="pres">
      <dgm:prSet presAssocID="{E747D243-38BF-42D4-8947-8DC0B426CA21}" presName="node" presStyleLbl="node1" presStyleIdx="2" presStyleCnt="5" custScaleY="349059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4896C4DF-8C09-4F94-AD2E-8B8FA19D8B43}" type="pres">
      <dgm:prSet presAssocID="{787BE519-8E2B-4286-B4CC-B1AC010130AD}" presName="sibTrans" presStyleLbl="sibTrans2D1" presStyleIdx="2" presStyleCnt="4"/>
      <dgm:spPr/>
      <dgm:t>
        <a:bodyPr/>
        <a:lstStyle/>
        <a:p>
          <a:endParaRPr lang="en-ZW"/>
        </a:p>
      </dgm:t>
    </dgm:pt>
    <dgm:pt modelId="{0C8057E2-5608-4ED2-BFEA-852AAA8B87C5}" type="pres">
      <dgm:prSet presAssocID="{787BE519-8E2B-4286-B4CC-B1AC010130AD}" presName="connectorText" presStyleLbl="sibTrans2D1" presStyleIdx="2" presStyleCnt="4"/>
      <dgm:spPr/>
      <dgm:t>
        <a:bodyPr/>
        <a:lstStyle/>
        <a:p>
          <a:endParaRPr lang="en-ZW"/>
        </a:p>
      </dgm:t>
    </dgm:pt>
    <dgm:pt modelId="{A22B12C7-F4EA-473B-AAEC-5FC7CFCFDFDF}" type="pres">
      <dgm:prSet presAssocID="{B45C86D3-B781-4297-979D-93DB466D47A2}" presName="node" presStyleLbl="node1" presStyleIdx="3" presStyleCnt="5" custScaleY="355931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184821B2-FA69-4C6D-A6B6-E64F0DC24A70}" type="pres">
      <dgm:prSet presAssocID="{8FE9BCEE-90A5-4129-83B0-F8FB2E98A33B}" presName="sibTrans" presStyleLbl="sibTrans2D1" presStyleIdx="3" presStyleCnt="4"/>
      <dgm:spPr/>
      <dgm:t>
        <a:bodyPr/>
        <a:lstStyle/>
        <a:p>
          <a:endParaRPr lang="en-ZW"/>
        </a:p>
      </dgm:t>
    </dgm:pt>
    <dgm:pt modelId="{20135171-7A83-40ED-BFBD-3A05C93CF24F}" type="pres">
      <dgm:prSet presAssocID="{8FE9BCEE-90A5-4129-83B0-F8FB2E98A33B}" presName="connectorText" presStyleLbl="sibTrans2D1" presStyleIdx="3" presStyleCnt="4"/>
      <dgm:spPr/>
      <dgm:t>
        <a:bodyPr/>
        <a:lstStyle/>
        <a:p>
          <a:endParaRPr lang="en-ZW"/>
        </a:p>
      </dgm:t>
    </dgm:pt>
    <dgm:pt modelId="{4A594D44-C109-487B-8830-E81B77E2484E}" type="pres">
      <dgm:prSet presAssocID="{03180DFF-4DB0-4C88-A98B-70D5DA1E7582}" presName="node" presStyleLbl="node1" presStyleIdx="4" presStyleCnt="5" custScaleY="36624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DD4ECEF0-8E2F-4448-8D11-53992F01D6DE}" type="presOf" srcId="{13FF150B-2295-425E-9443-2517E3E35E22}" destId="{99E86601-6569-43B6-AC27-B0871FB40DDF}" srcOrd="0" destOrd="0" presId="urn:microsoft.com/office/officeart/2005/8/layout/process5"/>
    <dgm:cxn modelId="{5D11FC1B-E416-497D-9486-91909CE127FA}" type="presOf" srcId="{811EEE68-A588-4461-9F4E-841111FB6BB6}" destId="{A906AC6F-B9C8-41EA-B26A-4E39268ED845}" srcOrd="0" destOrd="0" presId="urn:microsoft.com/office/officeart/2005/8/layout/process5"/>
    <dgm:cxn modelId="{F1E01331-64F1-4AFF-B50B-F0B317D30865}" type="presOf" srcId="{E747D243-38BF-42D4-8947-8DC0B426CA21}" destId="{EC141BF7-6D30-40ED-9C16-8708DBFDF036}" srcOrd="0" destOrd="0" presId="urn:microsoft.com/office/officeart/2005/8/layout/process5"/>
    <dgm:cxn modelId="{72410C00-B65F-412D-B9A1-0E939606F369}" type="presOf" srcId="{787BE519-8E2B-4286-B4CC-B1AC010130AD}" destId="{4896C4DF-8C09-4F94-AD2E-8B8FA19D8B43}" srcOrd="0" destOrd="0" presId="urn:microsoft.com/office/officeart/2005/8/layout/process5"/>
    <dgm:cxn modelId="{0EB96F7E-08C8-4D6C-83BC-C0939EE1373C}" type="presOf" srcId="{42E1AC89-F8EE-4783-AB2C-360F992E5B5B}" destId="{9CD1FAEC-E03D-474B-A14F-713073CF0094}" srcOrd="0" destOrd="0" presId="urn:microsoft.com/office/officeart/2005/8/layout/process5"/>
    <dgm:cxn modelId="{6DAF1DD1-0BF0-4DF9-AB83-56BDEBB9C345}" srcId="{42E1AC89-F8EE-4783-AB2C-360F992E5B5B}" destId="{A9FB3BB4-BFA3-438E-B9DE-673D2AECCF31}" srcOrd="1" destOrd="0" parTransId="{64FB7003-0FA3-4EFC-AE0B-0BD0F7B932F2}" sibTransId="{13FF150B-2295-425E-9443-2517E3E35E22}"/>
    <dgm:cxn modelId="{0112A8A7-9B1A-4077-AE8F-2F58AB20E062}" type="presOf" srcId="{13FF150B-2295-425E-9443-2517E3E35E22}" destId="{57C840BE-5122-4B92-B5FF-0FD860E4D4FD}" srcOrd="1" destOrd="0" presId="urn:microsoft.com/office/officeart/2005/8/layout/process5"/>
    <dgm:cxn modelId="{FA2572FF-8362-43FC-A0DF-16524E2FD827}" type="presOf" srcId="{B4D50AA4-BCC9-48AA-A985-858CC7B15CA3}" destId="{5B9998D9-8439-4E0C-8CF4-3E27941B4C3D}" srcOrd="1" destOrd="0" presId="urn:microsoft.com/office/officeart/2005/8/layout/process5"/>
    <dgm:cxn modelId="{10138BE1-2E71-4625-A4C7-35943F561FC1}" type="presOf" srcId="{A9FB3BB4-BFA3-438E-B9DE-673D2AECCF31}" destId="{328EC5D5-DFA6-4B36-91EA-62023BEDB34B}" srcOrd="0" destOrd="0" presId="urn:microsoft.com/office/officeart/2005/8/layout/process5"/>
    <dgm:cxn modelId="{0F130376-C39C-4548-AB4A-AF211111815D}" type="presOf" srcId="{B4D50AA4-BCC9-48AA-A985-858CC7B15CA3}" destId="{B7B1AFE7-A06C-4C96-BED6-0A3424D14C60}" srcOrd="0" destOrd="0" presId="urn:microsoft.com/office/officeart/2005/8/layout/process5"/>
    <dgm:cxn modelId="{2029EA1B-C676-42B9-990F-4C87C70F6A07}" type="presOf" srcId="{8FE9BCEE-90A5-4129-83B0-F8FB2E98A33B}" destId="{20135171-7A83-40ED-BFBD-3A05C93CF24F}" srcOrd="1" destOrd="0" presId="urn:microsoft.com/office/officeart/2005/8/layout/process5"/>
    <dgm:cxn modelId="{031A4C0C-C1BE-4670-A0C4-77FA5348F38E}" srcId="{42E1AC89-F8EE-4783-AB2C-360F992E5B5B}" destId="{B45C86D3-B781-4297-979D-93DB466D47A2}" srcOrd="3" destOrd="0" parTransId="{6BDF63EC-778B-4C58-A28F-DDA97CB3502B}" sibTransId="{8FE9BCEE-90A5-4129-83B0-F8FB2E98A33B}"/>
    <dgm:cxn modelId="{1E766B89-67D4-4D23-B894-FCCEDC0D6BEC}" type="presOf" srcId="{8FE9BCEE-90A5-4129-83B0-F8FB2E98A33B}" destId="{184821B2-FA69-4C6D-A6B6-E64F0DC24A70}" srcOrd="0" destOrd="0" presId="urn:microsoft.com/office/officeart/2005/8/layout/process5"/>
    <dgm:cxn modelId="{BDD4F365-A325-47B6-9733-E832842CFBB8}" type="presOf" srcId="{B45C86D3-B781-4297-979D-93DB466D47A2}" destId="{A22B12C7-F4EA-473B-AAEC-5FC7CFCFDFDF}" srcOrd="0" destOrd="0" presId="urn:microsoft.com/office/officeart/2005/8/layout/process5"/>
    <dgm:cxn modelId="{5C50B9B1-4194-4646-8103-7F5BB2EEA359}" type="presOf" srcId="{03180DFF-4DB0-4C88-A98B-70D5DA1E7582}" destId="{4A594D44-C109-487B-8830-E81B77E2484E}" srcOrd="0" destOrd="0" presId="urn:microsoft.com/office/officeart/2005/8/layout/process5"/>
    <dgm:cxn modelId="{4087224D-D210-4985-B975-369A44B4E39C}" srcId="{42E1AC89-F8EE-4783-AB2C-360F992E5B5B}" destId="{03180DFF-4DB0-4C88-A98B-70D5DA1E7582}" srcOrd="4" destOrd="0" parTransId="{E6EBC636-8D1E-4FCD-88F8-1C340FD3F17C}" sibTransId="{56B2FD4B-3FDA-4D07-B482-3DB6C42168BB}"/>
    <dgm:cxn modelId="{1E1B95FD-F1CB-4F75-97D7-E16F5B5B6EF0}" srcId="{42E1AC89-F8EE-4783-AB2C-360F992E5B5B}" destId="{E747D243-38BF-42D4-8947-8DC0B426CA21}" srcOrd="2" destOrd="0" parTransId="{602C3D8A-D68A-4731-A975-9310C79396FC}" sibTransId="{787BE519-8E2B-4286-B4CC-B1AC010130AD}"/>
    <dgm:cxn modelId="{73C52B80-0E22-48AB-976E-B7EBF6F049A5}" srcId="{42E1AC89-F8EE-4783-AB2C-360F992E5B5B}" destId="{811EEE68-A588-4461-9F4E-841111FB6BB6}" srcOrd="0" destOrd="0" parTransId="{04A78B38-C6D4-421D-BCA6-FF8DA463188D}" sibTransId="{B4D50AA4-BCC9-48AA-A985-858CC7B15CA3}"/>
    <dgm:cxn modelId="{3B503427-DE66-44FE-89CF-44F9913976E1}" type="presOf" srcId="{787BE519-8E2B-4286-B4CC-B1AC010130AD}" destId="{0C8057E2-5608-4ED2-BFEA-852AAA8B87C5}" srcOrd="1" destOrd="0" presId="urn:microsoft.com/office/officeart/2005/8/layout/process5"/>
    <dgm:cxn modelId="{62F78648-2CC2-4A07-8AED-477D22B0DF81}" type="presParOf" srcId="{9CD1FAEC-E03D-474B-A14F-713073CF0094}" destId="{A906AC6F-B9C8-41EA-B26A-4E39268ED845}" srcOrd="0" destOrd="0" presId="urn:microsoft.com/office/officeart/2005/8/layout/process5"/>
    <dgm:cxn modelId="{A8F6CC2A-6B5C-40D2-A5E3-B272F385E2E5}" type="presParOf" srcId="{9CD1FAEC-E03D-474B-A14F-713073CF0094}" destId="{B7B1AFE7-A06C-4C96-BED6-0A3424D14C60}" srcOrd="1" destOrd="0" presId="urn:microsoft.com/office/officeart/2005/8/layout/process5"/>
    <dgm:cxn modelId="{B169FE6C-B38E-44F7-A317-26CA9D6577FA}" type="presParOf" srcId="{B7B1AFE7-A06C-4C96-BED6-0A3424D14C60}" destId="{5B9998D9-8439-4E0C-8CF4-3E27941B4C3D}" srcOrd="0" destOrd="0" presId="urn:microsoft.com/office/officeart/2005/8/layout/process5"/>
    <dgm:cxn modelId="{7F1027F2-AE21-4B0B-9DDD-650BB0B3144A}" type="presParOf" srcId="{9CD1FAEC-E03D-474B-A14F-713073CF0094}" destId="{328EC5D5-DFA6-4B36-91EA-62023BEDB34B}" srcOrd="2" destOrd="0" presId="urn:microsoft.com/office/officeart/2005/8/layout/process5"/>
    <dgm:cxn modelId="{5E12D827-67D0-4B57-9200-B9F06A0281D5}" type="presParOf" srcId="{9CD1FAEC-E03D-474B-A14F-713073CF0094}" destId="{99E86601-6569-43B6-AC27-B0871FB40DDF}" srcOrd="3" destOrd="0" presId="urn:microsoft.com/office/officeart/2005/8/layout/process5"/>
    <dgm:cxn modelId="{DB99318E-571E-4079-8428-D3E9F4AC7E6E}" type="presParOf" srcId="{99E86601-6569-43B6-AC27-B0871FB40DDF}" destId="{57C840BE-5122-4B92-B5FF-0FD860E4D4FD}" srcOrd="0" destOrd="0" presId="urn:microsoft.com/office/officeart/2005/8/layout/process5"/>
    <dgm:cxn modelId="{5196F26B-C8B4-438C-B4F7-564DFD47FB0E}" type="presParOf" srcId="{9CD1FAEC-E03D-474B-A14F-713073CF0094}" destId="{EC141BF7-6D30-40ED-9C16-8708DBFDF036}" srcOrd="4" destOrd="0" presId="urn:microsoft.com/office/officeart/2005/8/layout/process5"/>
    <dgm:cxn modelId="{0917E323-6A1B-4B34-A8F2-656150F991E8}" type="presParOf" srcId="{9CD1FAEC-E03D-474B-A14F-713073CF0094}" destId="{4896C4DF-8C09-4F94-AD2E-8B8FA19D8B43}" srcOrd="5" destOrd="0" presId="urn:microsoft.com/office/officeart/2005/8/layout/process5"/>
    <dgm:cxn modelId="{C5F08F1C-F9FE-4803-A511-75A616CADC6E}" type="presParOf" srcId="{4896C4DF-8C09-4F94-AD2E-8B8FA19D8B43}" destId="{0C8057E2-5608-4ED2-BFEA-852AAA8B87C5}" srcOrd="0" destOrd="0" presId="urn:microsoft.com/office/officeart/2005/8/layout/process5"/>
    <dgm:cxn modelId="{5DFDD5C2-2503-47A1-B184-A929CA0B3AC8}" type="presParOf" srcId="{9CD1FAEC-E03D-474B-A14F-713073CF0094}" destId="{A22B12C7-F4EA-473B-AAEC-5FC7CFCFDFDF}" srcOrd="6" destOrd="0" presId="urn:microsoft.com/office/officeart/2005/8/layout/process5"/>
    <dgm:cxn modelId="{2A7E28FD-3C88-4192-91B2-7AF34AB52AD7}" type="presParOf" srcId="{9CD1FAEC-E03D-474B-A14F-713073CF0094}" destId="{184821B2-FA69-4C6D-A6B6-E64F0DC24A70}" srcOrd="7" destOrd="0" presId="urn:microsoft.com/office/officeart/2005/8/layout/process5"/>
    <dgm:cxn modelId="{EB34657E-41A2-4FD3-8AE5-5A606A9EC0C9}" type="presParOf" srcId="{184821B2-FA69-4C6D-A6B6-E64F0DC24A70}" destId="{20135171-7A83-40ED-BFBD-3A05C93CF24F}" srcOrd="0" destOrd="0" presId="urn:microsoft.com/office/officeart/2005/8/layout/process5"/>
    <dgm:cxn modelId="{30F43B61-646B-47B1-A9FF-AC468C0B4351}" type="presParOf" srcId="{9CD1FAEC-E03D-474B-A14F-713073CF0094}" destId="{4A594D44-C109-487B-8830-E81B77E2484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272D-CCFB-2847-B484-9EEC85198A42}">
      <dsp:nvSpPr>
        <dsp:cNvPr id="0" name=""/>
        <dsp:cNvSpPr/>
      </dsp:nvSpPr>
      <dsp:spPr>
        <a:xfrm>
          <a:off x="8370" y="262415"/>
          <a:ext cx="2632587" cy="12350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Concept</a:t>
          </a:r>
          <a:endParaRPr lang="en-US" sz="2800" kern="1200" dirty="0"/>
        </a:p>
      </dsp:txBody>
      <dsp:txXfrm>
        <a:off x="625876" y="262415"/>
        <a:ext cx="1397576" cy="1235011"/>
      </dsp:txXfrm>
    </dsp:sp>
    <dsp:sp modelId="{0963BA5C-4151-9F4D-83FA-CC0A8269A5D5}">
      <dsp:nvSpPr>
        <dsp:cNvPr id="0" name=""/>
        <dsp:cNvSpPr/>
      </dsp:nvSpPr>
      <dsp:spPr>
        <a:xfrm>
          <a:off x="2217848" y="339643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Feasibility</a:t>
          </a:r>
          <a:endParaRPr lang="en-US" sz="2400" kern="1200" dirty="0"/>
        </a:p>
      </dsp:txBody>
      <dsp:txXfrm>
        <a:off x="2758126" y="339643"/>
        <a:ext cx="1620835" cy="1080556"/>
      </dsp:txXfrm>
    </dsp:sp>
    <dsp:sp modelId="{3207D6E4-D436-184B-9126-0BC9F6AA4FA2}">
      <dsp:nvSpPr>
        <dsp:cNvPr id="0" name=""/>
        <dsp:cNvSpPr/>
      </dsp:nvSpPr>
      <dsp:spPr>
        <a:xfrm>
          <a:off x="4541044" y="339643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Proposal</a:t>
          </a:r>
          <a:endParaRPr lang="en-US" sz="2400" kern="1200" dirty="0"/>
        </a:p>
      </dsp:txBody>
      <dsp:txXfrm>
        <a:off x="5081322" y="339643"/>
        <a:ext cx="1620835" cy="1080556"/>
      </dsp:txXfrm>
    </dsp:sp>
    <dsp:sp modelId="{D8CD6438-0EBF-0847-9ED1-9CC9D4F2B996}">
      <dsp:nvSpPr>
        <dsp:cNvPr id="0" name=""/>
        <dsp:cNvSpPr/>
      </dsp:nvSpPr>
      <dsp:spPr>
        <a:xfrm>
          <a:off x="6864241" y="339643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Decision</a:t>
          </a:r>
          <a:endParaRPr lang="en-US" sz="2400" kern="1200" dirty="0"/>
        </a:p>
      </dsp:txBody>
      <dsp:txXfrm>
        <a:off x="7404519" y="339643"/>
        <a:ext cx="1620835" cy="1080556"/>
      </dsp:txXfrm>
    </dsp:sp>
    <dsp:sp modelId="{E57957D5-4F8B-D74B-AED9-424B8B93C647}">
      <dsp:nvSpPr>
        <dsp:cNvPr id="0" name=""/>
        <dsp:cNvSpPr/>
      </dsp:nvSpPr>
      <dsp:spPr>
        <a:xfrm>
          <a:off x="85769" y="1659653"/>
          <a:ext cx="3254688" cy="1301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VR Ops Plan</a:t>
          </a:r>
          <a:endParaRPr lang="en-US" sz="2800" kern="1200" dirty="0"/>
        </a:p>
      </dsp:txBody>
      <dsp:txXfrm>
        <a:off x="736707" y="1659653"/>
        <a:ext cx="1952813" cy="1301875"/>
      </dsp:txXfrm>
    </dsp:sp>
    <dsp:sp modelId="{B2082765-C08A-8F4D-B845-D1733752990A}">
      <dsp:nvSpPr>
        <dsp:cNvPr id="0" name=""/>
        <dsp:cNvSpPr/>
      </dsp:nvSpPr>
      <dsp:spPr>
        <a:xfrm>
          <a:off x="2929414" y="1788619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Procure BVR Kits</a:t>
          </a:r>
          <a:endParaRPr lang="en-US" sz="2400" kern="1200" dirty="0"/>
        </a:p>
      </dsp:txBody>
      <dsp:txXfrm>
        <a:off x="3469692" y="1788619"/>
        <a:ext cx="1620835" cy="1080556"/>
      </dsp:txXfrm>
    </dsp:sp>
    <dsp:sp modelId="{3D36756F-A528-E749-A960-854D54FF918C}">
      <dsp:nvSpPr>
        <dsp:cNvPr id="0" name=""/>
        <dsp:cNvSpPr/>
      </dsp:nvSpPr>
      <dsp:spPr>
        <a:xfrm>
          <a:off x="5236330" y="1789776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V E, Training 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Deployment</a:t>
          </a:r>
          <a:endParaRPr lang="en-US" sz="2400" kern="1200" dirty="0"/>
        </a:p>
      </dsp:txBody>
      <dsp:txXfrm>
        <a:off x="5776608" y="1789776"/>
        <a:ext cx="1620835" cy="1080556"/>
      </dsp:txXfrm>
    </dsp:sp>
    <dsp:sp modelId="{D4C91096-903A-BF4E-8573-AA13FDEFCB31}">
      <dsp:nvSpPr>
        <dsp:cNvPr id="0" name=""/>
        <dsp:cNvSpPr/>
      </dsp:nvSpPr>
      <dsp:spPr>
        <a:xfrm>
          <a:off x="7494712" y="1843026"/>
          <a:ext cx="329105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BVR</a:t>
          </a:r>
          <a:endParaRPr lang="en-US" sz="2500" kern="1200" dirty="0"/>
        </a:p>
      </dsp:txBody>
      <dsp:txXfrm>
        <a:off x="8034990" y="1843026"/>
        <a:ext cx="2210495" cy="1080556"/>
      </dsp:txXfrm>
    </dsp:sp>
    <dsp:sp modelId="{6DE67DE7-C5CD-D542-910A-AC07B9A9ED9D}">
      <dsp:nvSpPr>
        <dsp:cNvPr id="0" name=""/>
        <dsp:cNvSpPr/>
      </dsp:nvSpPr>
      <dsp:spPr>
        <a:xfrm>
          <a:off x="727005" y="3144403"/>
          <a:ext cx="3254688" cy="1301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recovery</a:t>
          </a:r>
          <a:endParaRPr lang="en-US" sz="2600" kern="1200" dirty="0"/>
        </a:p>
      </dsp:txBody>
      <dsp:txXfrm>
        <a:off x="1377943" y="3144403"/>
        <a:ext cx="1952813" cy="1301875"/>
      </dsp:txXfrm>
    </dsp:sp>
    <dsp:sp modelId="{E512E400-C4CC-6E4D-A891-63EACE92F0C3}">
      <dsp:nvSpPr>
        <dsp:cNvPr id="0" name=""/>
        <dsp:cNvSpPr/>
      </dsp:nvSpPr>
      <dsp:spPr>
        <a:xfrm>
          <a:off x="4121840" y="3255058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 duplication</a:t>
          </a:r>
          <a:endParaRPr lang="en-US" sz="2500" kern="1200" dirty="0"/>
        </a:p>
      </dsp:txBody>
      <dsp:txXfrm>
        <a:off x="4662118" y="3255058"/>
        <a:ext cx="1620835" cy="1080556"/>
      </dsp:txXfrm>
    </dsp:sp>
    <dsp:sp modelId="{1A6B6717-1046-1F4B-9811-95BB6F36BB79}">
      <dsp:nvSpPr>
        <dsp:cNvPr id="0" name=""/>
        <dsp:cNvSpPr/>
      </dsp:nvSpPr>
      <dsp:spPr>
        <a:xfrm>
          <a:off x="7326690" y="3178976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Provisional Voters Roll</a:t>
          </a:r>
          <a:endParaRPr lang="en-US" sz="2500" kern="1200" dirty="0"/>
        </a:p>
      </dsp:txBody>
      <dsp:txXfrm>
        <a:off x="7866968" y="3178976"/>
        <a:ext cx="1620835" cy="1080556"/>
      </dsp:txXfrm>
    </dsp:sp>
    <dsp:sp modelId="{6950FE33-7D07-5746-B2D9-C50E813B677B}">
      <dsp:nvSpPr>
        <dsp:cNvPr id="0" name=""/>
        <dsp:cNvSpPr/>
      </dsp:nvSpPr>
      <dsp:spPr>
        <a:xfrm>
          <a:off x="253232" y="4552459"/>
          <a:ext cx="3160497" cy="11348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Claims / Objections &amp; continuous VR</a:t>
          </a:r>
          <a:endParaRPr lang="en-US" sz="2600" kern="1200" dirty="0"/>
        </a:p>
      </dsp:txBody>
      <dsp:txXfrm>
        <a:off x="820641" y="4552459"/>
        <a:ext cx="2025679" cy="1134818"/>
      </dsp:txXfrm>
    </dsp:sp>
    <dsp:sp modelId="{CDC41E10-2B6B-C548-AA3F-A533D13292D7}">
      <dsp:nvSpPr>
        <dsp:cNvPr id="0" name=""/>
        <dsp:cNvSpPr/>
      </dsp:nvSpPr>
      <dsp:spPr>
        <a:xfrm>
          <a:off x="3096364" y="4580050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Final changes</a:t>
          </a:r>
          <a:endParaRPr lang="en-US" sz="2500" kern="1200" dirty="0"/>
        </a:p>
      </dsp:txBody>
      <dsp:txXfrm>
        <a:off x="3636642" y="4580050"/>
        <a:ext cx="1620835" cy="1080556"/>
      </dsp:txXfrm>
    </dsp:sp>
    <dsp:sp modelId="{06B7200F-E65B-3C45-A264-1DC116E946A0}">
      <dsp:nvSpPr>
        <dsp:cNvPr id="0" name=""/>
        <dsp:cNvSpPr/>
      </dsp:nvSpPr>
      <dsp:spPr>
        <a:xfrm>
          <a:off x="5488454" y="4561638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Final Voters Roll</a:t>
          </a:r>
          <a:endParaRPr lang="en-US" sz="2500" kern="1200" dirty="0"/>
        </a:p>
      </dsp:txBody>
      <dsp:txXfrm>
        <a:off x="6028732" y="4561638"/>
        <a:ext cx="1620835" cy="1080556"/>
      </dsp:txXfrm>
    </dsp:sp>
    <dsp:sp modelId="{E25BFDB8-C2A4-443B-BA33-9A72E422CEBB}">
      <dsp:nvSpPr>
        <dsp:cNvPr id="0" name=""/>
        <dsp:cNvSpPr/>
      </dsp:nvSpPr>
      <dsp:spPr>
        <a:xfrm>
          <a:off x="7811650" y="4561638"/>
          <a:ext cx="2701391" cy="1080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Continuous voter registration</a:t>
          </a:r>
          <a:endParaRPr lang="en-US" sz="2500" kern="1200" dirty="0"/>
        </a:p>
      </dsp:txBody>
      <dsp:txXfrm>
        <a:off x="8351928" y="4561638"/>
        <a:ext cx="1620835" cy="108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6AC6F-B9C8-41EA-B26A-4E39268ED845}">
      <dsp:nvSpPr>
        <dsp:cNvPr id="0" name=""/>
        <dsp:cNvSpPr/>
      </dsp:nvSpPr>
      <dsp:spPr>
        <a:xfrm>
          <a:off x="6224" y="438469"/>
          <a:ext cx="2812056" cy="427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identify yourself at the registration centre by producing your  National Registration Card or Passport</a:t>
          </a:r>
          <a:endParaRPr lang="en-ZW" sz="2800" kern="1200" dirty="0"/>
        </a:p>
      </dsp:txBody>
      <dsp:txXfrm>
        <a:off x="88586" y="520831"/>
        <a:ext cx="2647332" cy="4109265"/>
      </dsp:txXfrm>
    </dsp:sp>
    <dsp:sp modelId="{B7B1AFE7-A06C-4C96-BED6-0A3424D14C60}">
      <dsp:nvSpPr>
        <dsp:cNvPr id="0" name=""/>
        <dsp:cNvSpPr/>
      </dsp:nvSpPr>
      <dsp:spPr>
        <a:xfrm>
          <a:off x="2961089" y="2374235"/>
          <a:ext cx="344036" cy="402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700" kern="1200"/>
        </a:p>
      </dsp:txBody>
      <dsp:txXfrm>
        <a:off x="2961089" y="2454726"/>
        <a:ext cx="240825" cy="241475"/>
      </dsp:txXfrm>
    </dsp:sp>
    <dsp:sp modelId="{328EC5D5-DFA6-4B36-91EA-62023BEDB34B}">
      <dsp:nvSpPr>
        <dsp:cNvPr id="0" name=""/>
        <dsp:cNvSpPr/>
      </dsp:nvSpPr>
      <dsp:spPr>
        <a:xfrm>
          <a:off x="3467406" y="862198"/>
          <a:ext cx="1622811" cy="3426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Voter Registration Officer quickly captures your personal data</a:t>
          </a:r>
          <a:endParaRPr lang="en-ZW" sz="2800" kern="1200" dirty="0"/>
        </a:p>
      </dsp:txBody>
      <dsp:txXfrm>
        <a:off x="3514937" y="909729"/>
        <a:ext cx="1527749" cy="3331469"/>
      </dsp:txXfrm>
    </dsp:sp>
    <dsp:sp modelId="{99E86601-6569-43B6-AC27-B0871FB40DDF}">
      <dsp:nvSpPr>
        <dsp:cNvPr id="0" name=""/>
        <dsp:cNvSpPr/>
      </dsp:nvSpPr>
      <dsp:spPr>
        <a:xfrm>
          <a:off x="5233025" y="2374235"/>
          <a:ext cx="344036" cy="402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700" kern="1200"/>
        </a:p>
      </dsp:txBody>
      <dsp:txXfrm>
        <a:off x="5233025" y="2454726"/>
        <a:ext cx="240825" cy="241475"/>
      </dsp:txXfrm>
    </dsp:sp>
    <dsp:sp modelId="{EC141BF7-6D30-40ED-9C16-8708DBFDF036}">
      <dsp:nvSpPr>
        <dsp:cNvPr id="0" name=""/>
        <dsp:cNvSpPr/>
      </dsp:nvSpPr>
      <dsp:spPr>
        <a:xfrm>
          <a:off x="5739343" y="876093"/>
          <a:ext cx="1622811" cy="3398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You'll then have your photo, fingerprint taken </a:t>
          </a:r>
          <a:endParaRPr lang="en-ZW" sz="2800" kern="1200" dirty="0"/>
        </a:p>
      </dsp:txBody>
      <dsp:txXfrm>
        <a:off x="5786874" y="923624"/>
        <a:ext cx="1527749" cy="3303680"/>
      </dsp:txXfrm>
    </dsp:sp>
    <dsp:sp modelId="{4896C4DF-8C09-4F94-AD2E-8B8FA19D8B43}">
      <dsp:nvSpPr>
        <dsp:cNvPr id="0" name=""/>
        <dsp:cNvSpPr/>
      </dsp:nvSpPr>
      <dsp:spPr>
        <a:xfrm>
          <a:off x="7504962" y="2374235"/>
          <a:ext cx="344036" cy="402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700" kern="1200"/>
        </a:p>
      </dsp:txBody>
      <dsp:txXfrm>
        <a:off x="7504962" y="2454726"/>
        <a:ext cx="240825" cy="241475"/>
      </dsp:txXfrm>
    </dsp:sp>
    <dsp:sp modelId="{A22B12C7-F4EA-473B-AAEC-5FC7CFCFDFDF}">
      <dsp:nvSpPr>
        <dsp:cNvPr id="0" name=""/>
        <dsp:cNvSpPr/>
      </dsp:nvSpPr>
      <dsp:spPr>
        <a:xfrm>
          <a:off x="8011279" y="842637"/>
          <a:ext cx="1622811" cy="3465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Date verified and checked</a:t>
          </a:r>
          <a:endParaRPr lang="en-ZW" sz="2800" kern="1200" dirty="0"/>
        </a:p>
      </dsp:txBody>
      <dsp:txXfrm>
        <a:off x="8058810" y="890168"/>
        <a:ext cx="1527749" cy="3370592"/>
      </dsp:txXfrm>
    </dsp:sp>
    <dsp:sp modelId="{184821B2-FA69-4C6D-A6B6-E64F0DC24A70}">
      <dsp:nvSpPr>
        <dsp:cNvPr id="0" name=""/>
        <dsp:cNvSpPr/>
      </dsp:nvSpPr>
      <dsp:spPr>
        <a:xfrm>
          <a:off x="9776898" y="2374235"/>
          <a:ext cx="344036" cy="402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700" kern="1200"/>
        </a:p>
      </dsp:txBody>
      <dsp:txXfrm>
        <a:off x="9776898" y="2454726"/>
        <a:ext cx="240825" cy="241475"/>
      </dsp:txXfrm>
    </dsp:sp>
    <dsp:sp modelId="{4A594D44-C109-487B-8830-E81B77E2484E}">
      <dsp:nvSpPr>
        <dsp:cNvPr id="0" name=""/>
        <dsp:cNvSpPr/>
      </dsp:nvSpPr>
      <dsp:spPr>
        <a:xfrm>
          <a:off x="10283216" y="792448"/>
          <a:ext cx="1622811" cy="3566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Voter Issued with confirmation </a:t>
          </a:r>
          <a:r>
            <a:rPr lang="en-ZW" sz="2800" kern="1200" smtClean="0"/>
            <a:t>receipt/ card</a:t>
          </a:r>
          <a:endParaRPr lang="en-ZW" sz="2800" kern="1200" dirty="0"/>
        </a:p>
      </dsp:txBody>
      <dsp:txXfrm>
        <a:off x="10330747" y="839979"/>
        <a:ext cx="1527749" cy="347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5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1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4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54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6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1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7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3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538" y="1964267"/>
            <a:ext cx="9763587" cy="745682"/>
          </a:xfrm>
        </p:spPr>
        <p:txBody>
          <a:bodyPr>
            <a:noAutofit/>
          </a:bodyPr>
          <a:lstStyle/>
          <a:p>
            <a:r>
              <a:rPr lang="en-US" b="1" dirty="0" smtClean="0"/>
              <a:t>Operationalization of Biometric voter registration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Presentation by u. </a:t>
            </a:r>
            <a:r>
              <a:rPr lang="en-US" sz="2400" i="1" dirty="0" err="1" smtClean="0"/>
              <a:t>silaigwana</a:t>
            </a:r>
            <a:endParaRPr lang="en-US" sz="2400" i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0956"/>
              </p:ext>
            </p:extLst>
          </p:nvPr>
        </p:nvGraphicFramePr>
        <p:xfrm>
          <a:off x="11160125" y="0"/>
          <a:ext cx="888217" cy="94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25" y="0"/>
                        <a:ext cx="888217" cy="948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03715" y="2918564"/>
            <a:ext cx="323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1 November </a:t>
            </a:r>
            <a:r>
              <a:rPr lang="en-US" sz="3200" dirty="0"/>
              <a:t>2016</a:t>
            </a:r>
          </a:p>
          <a:p>
            <a:pPr algn="r"/>
            <a:endParaRPr lang="en-ZW" sz="3200" dirty="0"/>
          </a:p>
        </p:txBody>
      </p:sp>
    </p:spTree>
    <p:extLst>
      <p:ext uri="{BB962C8B-B14F-4D97-AF65-F5344CB8AC3E}">
        <p14:creationId xmlns:p14="http://schemas.microsoft.com/office/powerpoint/2010/main" val="15921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16908"/>
            <a:ext cx="10131425" cy="1456267"/>
          </a:xfrm>
        </p:spPr>
        <p:txBody>
          <a:bodyPr/>
          <a:lstStyle/>
          <a:p>
            <a:r>
              <a:rPr lang="en-ZW" b="1" dirty="0" smtClean="0"/>
              <a:t> BVR KIT COMPONENTS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936876"/>
            <a:ext cx="12050109" cy="5425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W" sz="3200" dirty="0"/>
              <a:t>A registration kit </a:t>
            </a:r>
            <a:r>
              <a:rPr lang="en-ZW" sz="3200" dirty="0" smtClean="0"/>
              <a:t>comprises of the following essential items: </a:t>
            </a:r>
            <a:endParaRPr lang="en-ZW" sz="3200" dirty="0"/>
          </a:p>
          <a:p>
            <a:pPr lvl="0"/>
            <a:r>
              <a:rPr lang="en-ZW" sz="3200" dirty="0"/>
              <a:t>A laptop  (</a:t>
            </a:r>
            <a:r>
              <a:rPr lang="en-ZW" sz="3200" i="1" dirty="0"/>
              <a:t>where the application resides. It also provides temporary data storage);</a:t>
            </a:r>
          </a:p>
          <a:p>
            <a:pPr lvl="0"/>
            <a:r>
              <a:rPr lang="en-ZW" sz="3200" dirty="0"/>
              <a:t>Camera (</a:t>
            </a:r>
            <a:r>
              <a:rPr lang="en-ZW" sz="3200" i="1" dirty="0"/>
              <a:t>to capture the registrant’s picture</a:t>
            </a:r>
            <a:r>
              <a:rPr lang="en-ZW" sz="3200" dirty="0"/>
              <a:t>);</a:t>
            </a:r>
          </a:p>
          <a:p>
            <a:pPr lvl="0"/>
            <a:r>
              <a:rPr lang="en-ZW" sz="3200" dirty="0" smtClean="0"/>
              <a:t>Fingerprint </a:t>
            </a:r>
            <a:r>
              <a:rPr lang="en-ZW" sz="3200" dirty="0"/>
              <a:t>scanner (</a:t>
            </a:r>
            <a:r>
              <a:rPr lang="en-ZW" sz="3200" i="1" dirty="0"/>
              <a:t>for capturing of registrants’ fingerprints</a:t>
            </a:r>
            <a:r>
              <a:rPr lang="en-ZW" sz="3200" dirty="0"/>
              <a:t>);</a:t>
            </a:r>
          </a:p>
          <a:p>
            <a:pPr lvl="0"/>
            <a:r>
              <a:rPr lang="en-ZW" sz="3200" dirty="0" smtClean="0"/>
              <a:t>Carry </a:t>
            </a:r>
            <a:r>
              <a:rPr lang="en-ZW" sz="3200" dirty="0"/>
              <a:t>case (</a:t>
            </a:r>
            <a:r>
              <a:rPr lang="en-ZW" sz="3200" i="1" dirty="0"/>
              <a:t>to carry and shutter protect the kits</a:t>
            </a:r>
            <a:r>
              <a:rPr lang="en-ZW" sz="3200" dirty="0"/>
              <a:t>);</a:t>
            </a:r>
          </a:p>
          <a:p>
            <a:pPr lvl="0"/>
            <a:r>
              <a:rPr lang="en-ZW" sz="3200" dirty="0"/>
              <a:t>Power Generation </a:t>
            </a:r>
            <a:r>
              <a:rPr lang="en-ZW" sz="3200" dirty="0" smtClean="0"/>
              <a:t>kit.</a:t>
            </a:r>
            <a:endParaRPr lang="en-ZW" sz="3200" dirty="0"/>
          </a:p>
          <a:p>
            <a:endParaRPr lang="en-ZW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78416"/>
              </p:ext>
            </p:extLst>
          </p:nvPr>
        </p:nvGraphicFramePr>
        <p:xfrm>
          <a:off x="11323529" y="9525"/>
          <a:ext cx="868471" cy="92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3529" y="9525"/>
                        <a:ext cx="868471" cy="927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8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931333"/>
          </a:xfrm>
        </p:spPr>
        <p:txBody>
          <a:bodyPr/>
          <a:lstStyle/>
          <a:p>
            <a:r>
              <a:rPr lang="en-US" b="1" dirty="0" smtClean="0"/>
              <a:t>BVR KIT IN PICTURES</a:t>
            </a:r>
            <a:endParaRPr lang="en-US" b="1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" b="631"/>
          <a:stretch>
            <a:fillRect/>
          </a:stretch>
        </p:blipFill>
        <p:spPr>
          <a:xfrm>
            <a:off x="0" y="931333"/>
            <a:ext cx="12192000" cy="59266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50262"/>
              </p:ext>
            </p:extLst>
          </p:nvPr>
        </p:nvGraphicFramePr>
        <p:xfrm>
          <a:off x="11436263" y="0"/>
          <a:ext cx="755737" cy="80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CorelDRAW" r:id="rId4" imgW="2148840" imgH="2301120" progId="CorelDraw.Graphic.15">
                  <p:embed/>
                </p:oleObj>
              </mc:Choice>
              <mc:Fallback>
                <p:oleObj name="CorelDRAW" r:id="rId4" imgW="2148840" imgH="23011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6263" y="0"/>
                        <a:ext cx="755737" cy="80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8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931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VOTER REGISTRATION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975" y="811551"/>
            <a:ext cx="4821358" cy="6036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3" y="811551"/>
            <a:ext cx="5181600" cy="60442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43350"/>
              </p:ext>
            </p:extLst>
          </p:nvPr>
        </p:nvGraphicFramePr>
        <p:xfrm>
          <a:off x="11398685" y="0"/>
          <a:ext cx="762623" cy="81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CorelDRAW" r:id="rId5" imgW="2148840" imgH="2301120" progId="CorelDraw.Graphic.15">
                  <p:embed/>
                </p:oleObj>
              </mc:Choice>
              <mc:Fallback>
                <p:oleObj name="CorelDRAW" r:id="rId5" imgW="2148840" imgH="23011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685" y="0"/>
                        <a:ext cx="762623" cy="814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4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7657"/>
            <a:ext cx="10131425" cy="809820"/>
          </a:xfrm>
        </p:spPr>
        <p:txBody>
          <a:bodyPr/>
          <a:lstStyle/>
          <a:p>
            <a:r>
              <a:rPr lang="en-ZW" dirty="0"/>
              <a:t>Result: Polling Station Voters’ Roll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0" y="1346200"/>
            <a:ext cx="3961585" cy="43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219200"/>
            <a:ext cx="6921500" cy="53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573"/>
              </p:ext>
            </p:extLst>
          </p:nvPr>
        </p:nvGraphicFramePr>
        <p:xfrm>
          <a:off x="11285951" y="0"/>
          <a:ext cx="906049" cy="96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CorelDRAW" r:id="rId5" imgW="2148840" imgH="2301120" progId="CorelDraw.Graphic.15">
                  <p:embed/>
                </p:oleObj>
              </mc:Choice>
              <mc:Fallback>
                <p:oleObj name="CorelDRAW" r:id="rId5" imgW="2148840" imgH="23011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951" y="0"/>
                        <a:ext cx="906049" cy="967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85537" cy="966787"/>
          </a:xfrm>
        </p:spPr>
        <p:txBody>
          <a:bodyPr>
            <a:normAutofit/>
          </a:bodyPr>
          <a:lstStyle/>
          <a:p>
            <a:r>
              <a:rPr lang="en-ZW" sz="3400" b="1" dirty="0" smtClean="0"/>
              <a:t>KEY FACTORS BEING CONSIDERED BY ZEC FOR VR</a:t>
            </a:r>
            <a:endParaRPr lang="en-ZW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5" y="966788"/>
            <a:ext cx="11934496" cy="576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3200" b="1" dirty="0" smtClean="0"/>
              <a:t>For the Voters’ Roll to be comprehensive and inclusive</a:t>
            </a:r>
          </a:p>
          <a:p>
            <a:r>
              <a:rPr lang="en-ZW" sz="3200" dirty="0"/>
              <a:t>T</a:t>
            </a:r>
            <a:r>
              <a:rPr lang="en-ZW" sz="3200" dirty="0" smtClean="0"/>
              <a:t>he process should be accessible to all eligible voters…..Polling stations become VR Centres….10 000 (</a:t>
            </a:r>
            <a:r>
              <a:rPr lang="en-ZW" sz="3200" i="1" dirty="0" smtClean="0"/>
              <a:t>The current mapping exercise is a precursor to VR</a:t>
            </a:r>
            <a:r>
              <a:rPr lang="en-ZW" sz="3200" dirty="0" smtClean="0"/>
              <a:t>)</a:t>
            </a:r>
          </a:p>
          <a:p>
            <a:r>
              <a:rPr lang="en-ZW" sz="3200" dirty="0" smtClean="0"/>
              <a:t>Enough time for the voters to register at the VR Centres…an average of 15 days with possibility of extension</a:t>
            </a:r>
          </a:p>
          <a:p>
            <a:r>
              <a:rPr lang="en-ZW" sz="3200" dirty="0" smtClean="0"/>
              <a:t>Availability of trained and qualified staff at the centres</a:t>
            </a:r>
          </a:p>
          <a:p>
            <a:r>
              <a:rPr lang="en-ZW" sz="3200" dirty="0" smtClean="0"/>
              <a:t>Voter Education will be articulated, in depth and involve CSOs as well as political parties</a:t>
            </a:r>
          </a:p>
          <a:p>
            <a:r>
              <a:rPr lang="en-ZW" sz="3200" dirty="0" smtClean="0"/>
              <a:t>Limitation of funding means the BVR exercise may be phased </a:t>
            </a:r>
            <a:endParaRPr lang="en-ZW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573"/>
              </p:ext>
            </p:extLst>
          </p:nvPr>
        </p:nvGraphicFramePr>
        <p:xfrm>
          <a:off x="11285538" y="0"/>
          <a:ext cx="9064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538" y="0"/>
                        <a:ext cx="9064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1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817226" cy="740978"/>
          </a:xfrm>
        </p:spPr>
        <p:txBody>
          <a:bodyPr>
            <a:normAutofit/>
          </a:bodyPr>
          <a:lstStyle/>
          <a:p>
            <a:r>
              <a:rPr lang="en-ZW" sz="3200" i="1" dirty="0"/>
              <a:t>KEY FACTORS BEING CONSIDERED BY ZEC FOR 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10817225" cy="537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3200" b="1" dirty="0" smtClean="0"/>
              <a:t>For transparency, accountability and credibility;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Ensure observation of the VR process by stakeholders/observers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Claims and objections process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Provision of the Voters’ Roll to political parties and other stakeholders on request </a:t>
            </a:r>
          </a:p>
          <a:p>
            <a:pPr marL="0" indent="0">
              <a:buNone/>
            </a:pPr>
            <a:r>
              <a:rPr lang="en-ZW" sz="3200" b="1" dirty="0" smtClean="0"/>
              <a:t>For security and privacy;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Ensure the security of the database system at ZEC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Ensure the use of information for voter registration only</a:t>
            </a:r>
            <a:endParaRPr lang="en-ZW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573"/>
              </p:ext>
            </p:extLst>
          </p:nvPr>
        </p:nvGraphicFramePr>
        <p:xfrm>
          <a:off x="11285538" y="0"/>
          <a:ext cx="9064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538" y="0"/>
                        <a:ext cx="9064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85537" cy="819807"/>
          </a:xfrm>
        </p:spPr>
        <p:txBody>
          <a:bodyPr>
            <a:normAutofit/>
          </a:bodyPr>
          <a:lstStyle/>
          <a:p>
            <a:r>
              <a:rPr lang="en-ZW" sz="3200" i="1" dirty="0"/>
              <a:t>KEY FACTORS BEING CONSIDERED BY ZEC FOR VR</a:t>
            </a:r>
            <a:endParaRPr lang="en-ZW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6789"/>
            <a:ext cx="12191999" cy="5789612"/>
          </a:xfrm>
        </p:spPr>
        <p:txBody>
          <a:bodyPr>
            <a:normAutofit fontScale="70000" lnSpcReduction="20000"/>
          </a:bodyPr>
          <a:lstStyle/>
          <a:p>
            <a:r>
              <a:rPr lang="en-ZW" sz="4600" b="1" dirty="0" smtClean="0"/>
              <a:t>For Continuity;</a:t>
            </a:r>
          </a:p>
          <a:p>
            <a:pPr>
              <a:buFont typeface="Wingdings" pitchFamily="2" charset="2"/>
              <a:buChar char="Ø"/>
            </a:pPr>
            <a:r>
              <a:rPr lang="en-ZW" sz="4600" dirty="0" smtClean="0"/>
              <a:t>VR process to be continuous in nature</a:t>
            </a:r>
          </a:p>
          <a:p>
            <a:pPr>
              <a:buFont typeface="Wingdings" pitchFamily="2" charset="2"/>
              <a:buChar char="Ø"/>
            </a:pPr>
            <a:r>
              <a:rPr lang="en-ZW" sz="4600" dirty="0" smtClean="0"/>
              <a:t>As the blitz exercise is completed, District Offices to become permanent VR Centres</a:t>
            </a:r>
          </a:p>
          <a:p>
            <a:pPr marL="0" indent="0">
              <a:buNone/>
            </a:pPr>
            <a:endParaRPr lang="en-ZW" sz="4600" b="1" dirty="0" smtClean="0"/>
          </a:p>
          <a:p>
            <a:pPr>
              <a:buFont typeface="Arial" pitchFamily="34" charset="0"/>
              <a:buChar char="•"/>
            </a:pPr>
            <a:r>
              <a:rPr lang="en-ZW" sz="4600" b="1" dirty="0" smtClean="0"/>
              <a:t>For Accuracy;</a:t>
            </a:r>
          </a:p>
          <a:p>
            <a:pPr>
              <a:buFont typeface="Wingdings" pitchFamily="2" charset="2"/>
              <a:buChar char="Ø"/>
            </a:pPr>
            <a:r>
              <a:rPr lang="en-ZW" sz="4600" dirty="0" smtClean="0"/>
              <a:t>Use of biometrics to ensure that voters are registered in person</a:t>
            </a:r>
          </a:p>
          <a:p>
            <a:pPr>
              <a:buFont typeface="Wingdings" pitchFamily="2" charset="2"/>
              <a:buChar char="Ø"/>
            </a:pPr>
            <a:r>
              <a:rPr lang="en-ZW" sz="4600" dirty="0" smtClean="0"/>
              <a:t>De-duplication exercise to ensure that there are no duplicates</a:t>
            </a:r>
          </a:p>
          <a:p>
            <a:pPr>
              <a:buFont typeface="Wingdings" pitchFamily="2" charset="2"/>
              <a:buChar char="Ø"/>
            </a:pPr>
            <a:r>
              <a:rPr lang="en-ZW" sz="4600" dirty="0" smtClean="0"/>
              <a:t>Quality assurance during the voter registration process (</a:t>
            </a:r>
            <a:r>
              <a:rPr lang="en-ZW" sz="4600" i="1" dirty="0" smtClean="0"/>
              <a:t>observers and supervisors</a:t>
            </a:r>
            <a:r>
              <a:rPr lang="en-ZW" sz="4600" dirty="0" smtClean="0"/>
              <a:t>)</a:t>
            </a:r>
          </a:p>
          <a:p>
            <a:pPr marL="0" indent="0">
              <a:buNone/>
            </a:pPr>
            <a:endParaRPr lang="en-ZW" sz="4600" dirty="0" smtClean="0"/>
          </a:p>
          <a:p>
            <a:endParaRPr lang="en-ZW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573"/>
              </p:ext>
            </p:extLst>
          </p:nvPr>
        </p:nvGraphicFramePr>
        <p:xfrm>
          <a:off x="11285538" y="0"/>
          <a:ext cx="9064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538" y="0"/>
                        <a:ext cx="9064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2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483"/>
            <a:ext cx="12191999" cy="1040524"/>
          </a:xfrm>
        </p:spPr>
        <p:txBody>
          <a:bodyPr/>
          <a:lstStyle/>
          <a:p>
            <a:r>
              <a:rPr lang="en-ZW" i="1" dirty="0"/>
              <a:t>KEY FACTORS BEING CONSIDERED BY ZEC FOR VR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42067"/>
            <a:ext cx="11997558" cy="455827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ZW" sz="3200" b="1" dirty="0"/>
              <a:t>For Sustainability and Cost Effectiveness;</a:t>
            </a:r>
          </a:p>
          <a:p>
            <a:pPr>
              <a:buFont typeface="Wingdings" pitchFamily="2" charset="2"/>
              <a:buChar char="ü"/>
            </a:pPr>
            <a:r>
              <a:rPr lang="en-ZW" sz="3200" dirty="0"/>
              <a:t>Making the process as simple as possible</a:t>
            </a:r>
          </a:p>
          <a:p>
            <a:pPr>
              <a:buFont typeface="Wingdings" pitchFamily="2" charset="2"/>
              <a:buChar char="ü"/>
            </a:pPr>
            <a:r>
              <a:rPr lang="en-ZW" sz="3200" dirty="0"/>
              <a:t>Endeavour  to  make the process financially sustainable and </a:t>
            </a:r>
            <a:r>
              <a:rPr lang="en-ZW" sz="3200"/>
              <a:t>cost </a:t>
            </a:r>
            <a:r>
              <a:rPr lang="en-ZW" sz="3200" smtClean="0"/>
              <a:t>effective</a:t>
            </a:r>
          </a:p>
          <a:p>
            <a:pPr marL="0" indent="0">
              <a:buNone/>
            </a:pPr>
            <a:endParaRPr lang="en-ZW" sz="3200" dirty="0"/>
          </a:p>
          <a:p>
            <a:pPr marL="0" indent="0">
              <a:buNone/>
            </a:pPr>
            <a:r>
              <a:rPr lang="en-ZW" sz="3200" i="1" dirty="0"/>
              <a:t>The process should be completed in 2017.</a:t>
            </a:r>
          </a:p>
          <a:p>
            <a:endParaRPr lang="en-ZW" sz="3200" dirty="0"/>
          </a:p>
        </p:txBody>
      </p:sp>
    </p:spTree>
    <p:extLst>
      <p:ext uri="{BB962C8B-B14F-4D97-AF65-F5344CB8AC3E}">
        <p14:creationId xmlns:p14="http://schemas.microsoft.com/office/powerpoint/2010/main" val="22401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END OF SLIDES</a:t>
            </a:r>
            <a:endParaRPr lang="en-ZW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r>
              <a:rPr lang="en-ZW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ZW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Tatenda</a:t>
            </a:r>
            <a:endParaRPr lang="en-ZW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ZW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</a:t>
            </a:r>
            <a:r>
              <a:rPr lang="en-ZW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Siyabonga</a:t>
            </a:r>
            <a:endParaRPr lang="en-ZW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200400" lvl="7" indent="0">
              <a:buNone/>
            </a:pPr>
            <a:r>
              <a:rPr lang="en-ZW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en-ZW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Kealeboga</a:t>
            </a:r>
            <a:r>
              <a:rPr lang="en-ZW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lang="en-ZW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573"/>
              </p:ext>
            </p:extLst>
          </p:nvPr>
        </p:nvGraphicFramePr>
        <p:xfrm>
          <a:off x="11285538" y="0"/>
          <a:ext cx="9064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538" y="0"/>
                        <a:ext cx="9064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2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55944"/>
          </a:xfrm>
        </p:spPr>
        <p:txBody>
          <a:bodyPr/>
          <a:lstStyle/>
          <a:p>
            <a:r>
              <a:rPr lang="en-ZW" dirty="0" err="1" smtClean="0"/>
              <a:t>iNTRODUCTION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" y="1465545"/>
            <a:ext cx="11686783" cy="507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3200" dirty="0" smtClean="0"/>
              <a:t>All over the world Election  Management Bodies (EMBs) deploy various new technologies with the aim of improving efficiency and effectiveness of the electoral process.</a:t>
            </a:r>
          </a:p>
          <a:p>
            <a:pPr marL="0" indent="0">
              <a:buNone/>
            </a:pPr>
            <a:r>
              <a:rPr lang="en-ZW" sz="3200" dirty="0" smtClean="0"/>
              <a:t>Biometric Voter Registration (BVR) is one such technology.</a:t>
            </a:r>
          </a:p>
          <a:p>
            <a:pPr marL="0" indent="0">
              <a:buNone/>
            </a:pPr>
            <a:r>
              <a:rPr lang="en-ZW" sz="3200" dirty="0" smtClean="0"/>
              <a:t>A Voter registration System for direct data capturing of biometric fingerprints, facial pictures and digital or digitised signature for verification and de-duplication.</a:t>
            </a:r>
          </a:p>
          <a:p>
            <a:pPr marL="0" indent="0">
              <a:buNone/>
            </a:pPr>
            <a:r>
              <a:rPr lang="en-ZW" sz="3200" dirty="0" smtClean="0"/>
              <a:t>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16616"/>
              </p:ext>
            </p:extLst>
          </p:nvPr>
        </p:nvGraphicFramePr>
        <p:xfrm>
          <a:off x="11311003" y="0"/>
          <a:ext cx="880997" cy="94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1003" y="0"/>
                        <a:ext cx="880997" cy="940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1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93531"/>
          </a:xfrm>
        </p:spPr>
        <p:txBody>
          <a:bodyPr/>
          <a:lstStyle/>
          <a:p>
            <a:r>
              <a:rPr lang="en-ZW" dirty="0" smtClean="0"/>
              <a:t>What are technologies used for?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131"/>
            <a:ext cx="12029089" cy="545486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ZW" sz="3200" dirty="0" smtClean="0"/>
              <a:t>Election Administration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Operations/Logistics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Voter Education (VE)/Outreach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Voter Registration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Polling and Counting</a:t>
            </a:r>
          </a:p>
          <a:p>
            <a:pPr>
              <a:buFont typeface="Wingdings" pitchFamily="2" charset="2"/>
              <a:buChar char="v"/>
            </a:pPr>
            <a:r>
              <a:rPr lang="en-ZW" sz="3200" dirty="0" smtClean="0"/>
              <a:t>Results transmission and Announcement</a:t>
            </a:r>
          </a:p>
          <a:p>
            <a:pPr>
              <a:buFont typeface="Wingdings" pitchFamily="2" charset="2"/>
              <a:buChar char="v"/>
            </a:pP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84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60714"/>
            <a:ext cx="11177214" cy="5504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TOWARDS Biometric voter Registration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88244"/>
              </p:ext>
            </p:extLst>
          </p:nvPr>
        </p:nvGraphicFramePr>
        <p:xfrm>
          <a:off x="635924" y="711200"/>
          <a:ext cx="10785764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30412"/>
              </p:ext>
            </p:extLst>
          </p:nvPr>
        </p:nvGraphicFramePr>
        <p:xfrm>
          <a:off x="11266115" y="0"/>
          <a:ext cx="925886" cy="98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CorelDRAW" r:id="rId8" imgW="2148840" imgH="2301120" progId="CorelDraw.Graphic.15">
                  <p:embed/>
                </p:oleObj>
              </mc:Choice>
              <mc:Fallback>
                <p:oleObj name="CorelDRAW" r:id="rId8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6115" y="0"/>
                        <a:ext cx="925886" cy="988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9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7737"/>
            <a:ext cx="10131425" cy="1456267"/>
          </a:xfrm>
        </p:spPr>
        <p:txBody>
          <a:bodyPr/>
          <a:lstStyle/>
          <a:p>
            <a:r>
              <a:rPr lang="en-US" dirty="0" smtClean="0"/>
              <a:t>BVR – what it can and cannot do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842370"/>
              </p:ext>
            </p:extLst>
          </p:nvPr>
        </p:nvGraphicFramePr>
        <p:xfrm>
          <a:off x="685800" y="1752072"/>
          <a:ext cx="10131426" cy="47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3"/>
                <a:gridCol w="5065713"/>
              </a:tblGrid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Cannot</a:t>
                      </a:r>
                      <a:endParaRPr lang="en-US" sz="2800" dirty="0"/>
                    </a:p>
                  </a:txBody>
                  <a:tcPr/>
                </a:tc>
              </a:tr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Speeds</a:t>
                      </a:r>
                      <a:r>
                        <a:rPr lang="en-US" sz="2800" baseline="0" dirty="0" smtClean="0"/>
                        <a:t> up the process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Change human behavior and attitude</a:t>
                      </a:r>
                      <a:endParaRPr lang="en-US" sz="2800" dirty="0"/>
                    </a:p>
                  </a:txBody>
                  <a:tcPr/>
                </a:tc>
              </a:tr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Makes the process more accurate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Fill a political vacuum </a:t>
                      </a:r>
                      <a:endParaRPr lang="en-US" sz="2800" dirty="0"/>
                    </a:p>
                  </a:txBody>
                  <a:tcPr/>
                </a:tc>
              </a:tr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Save money in the long-term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Replace human oversight</a:t>
                      </a:r>
                      <a:endParaRPr lang="en-US" sz="2800" dirty="0"/>
                    </a:p>
                  </a:txBody>
                  <a:tcPr/>
                </a:tc>
              </a:tr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Facilitates transparency and security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68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Increases confidence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12547"/>
              </p:ext>
            </p:extLst>
          </p:nvPr>
        </p:nvGraphicFramePr>
        <p:xfrm>
          <a:off x="11370849" y="0"/>
          <a:ext cx="821151" cy="87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0849" y="0"/>
                        <a:ext cx="821151" cy="876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8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3" y="258873"/>
            <a:ext cx="10131425" cy="880995"/>
          </a:xfrm>
        </p:spPr>
        <p:txBody>
          <a:bodyPr>
            <a:normAutofit/>
          </a:bodyPr>
          <a:lstStyle/>
          <a:p>
            <a:r>
              <a:rPr lang="en-ZW" sz="4000" b="1" dirty="0" smtClean="0"/>
              <a:t>BVR and its Merits</a:t>
            </a:r>
            <a:endParaRPr lang="en-ZW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2554014"/>
            <a:ext cx="11862147" cy="45858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BVR is informed by regional and global experiences / best practices, long term benefits, ensuring credibility and integrity of voters’ roll.</a:t>
            </a:r>
            <a:endParaRPr lang="en-ZW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Addresses issues of possible</a:t>
            </a:r>
            <a:r>
              <a:rPr lang="en-ZW" sz="3200" dirty="0" smtClean="0">
                <a:solidFill>
                  <a:srgbClr val="FF0000"/>
                </a:solidFill>
              </a:rPr>
              <a:t> </a:t>
            </a:r>
            <a:r>
              <a:rPr lang="en-ZW" sz="3200" dirty="0" smtClean="0"/>
              <a:t> multiple voting.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Increases transparency of the process.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Enhances accuracy, currency and security among others.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It identifies voters uniquely and is fast, efficient and direct.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Security and privacy of information is enhanced.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W" sz="3200" dirty="0" smtClean="0"/>
              <a:t>Integrity and reliability of information is improved e.g. elimination of duplicates.</a:t>
            </a:r>
          </a:p>
          <a:p>
            <a:pPr>
              <a:buFont typeface="Wingdings" panose="05000000000000000000" pitchFamily="2" charset="2"/>
              <a:buChar char="ü"/>
            </a:pPr>
            <a:endParaRPr lang="en-ZW" sz="3200" dirty="0" smtClean="0"/>
          </a:p>
          <a:p>
            <a:pPr marL="0" indent="0">
              <a:buNone/>
            </a:pPr>
            <a:endParaRPr lang="en-ZW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en-ZW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en-ZW" sz="3200" dirty="0" smtClean="0"/>
          </a:p>
          <a:p>
            <a:pPr marL="0" indent="0">
              <a:buNone/>
            </a:pPr>
            <a:endParaRPr lang="en-ZW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2970"/>
              </p:ext>
            </p:extLst>
          </p:nvPr>
        </p:nvGraphicFramePr>
        <p:xfrm>
          <a:off x="11348581" y="0"/>
          <a:ext cx="843419" cy="9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581" y="0"/>
                        <a:ext cx="843419" cy="9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3" y="16939"/>
            <a:ext cx="10131425" cy="1110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BVR is not an election day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660"/>
            <a:ext cx="12013323" cy="646472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3600" dirty="0" smtClean="0"/>
              <a:t>BVR is the use of Biometric in </a:t>
            </a:r>
            <a:r>
              <a:rPr lang="en-US" sz="3600" u="sng" dirty="0" smtClean="0"/>
              <a:t>Voter Registration </a:t>
            </a:r>
            <a:r>
              <a:rPr lang="en-US" sz="3600" dirty="0" smtClean="0"/>
              <a:t>only</a:t>
            </a:r>
          </a:p>
          <a:p>
            <a:r>
              <a:rPr lang="en-US" sz="3600" dirty="0" smtClean="0"/>
              <a:t>Voter registration is completed well before the election day</a:t>
            </a:r>
          </a:p>
          <a:p>
            <a:r>
              <a:rPr lang="en-US" sz="3600" dirty="0" smtClean="0"/>
              <a:t>BVR systems only register eligible voters as per the country’s legal provisions </a:t>
            </a:r>
          </a:p>
          <a:p>
            <a:r>
              <a:rPr lang="en-US" sz="3600" dirty="0" smtClean="0"/>
              <a:t>It helps in more accurate development of voters’  roll and brings transparency </a:t>
            </a:r>
          </a:p>
          <a:p>
            <a:r>
              <a:rPr lang="en-US" sz="3600" dirty="0" smtClean="0"/>
              <a:t>But BVR systems are not Election Day Technology</a:t>
            </a:r>
          </a:p>
          <a:p>
            <a:r>
              <a:rPr lang="en-US" sz="3600" dirty="0" smtClean="0"/>
              <a:t>BVR is not electronic voting </a:t>
            </a:r>
          </a:p>
          <a:p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75483"/>
              </p:ext>
            </p:extLst>
          </p:nvPr>
        </p:nvGraphicFramePr>
        <p:xfrm>
          <a:off x="11345333" y="16939"/>
          <a:ext cx="846667" cy="90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5333" y="16939"/>
                        <a:ext cx="846667" cy="904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"/>
            <a:ext cx="10131425" cy="1024758"/>
          </a:xfrm>
        </p:spPr>
        <p:txBody>
          <a:bodyPr/>
          <a:lstStyle/>
          <a:p>
            <a:r>
              <a:rPr lang="en-US" dirty="0" smtClean="0"/>
              <a:t>Biometric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24761"/>
            <a:ext cx="12060620" cy="583324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3600" dirty="0" smtClean="0"/>
              <a:t>Finger print									</a:t>
            </a:r>
            <a:r>
              <a:rPr lang="en-US" sz="3200" dirty="0" smtClean="0"/>
              <a:t>DNA</a:t>
            </a:r>
          </a:p>
          <a:p>
            <a:r>
              <a:rPr lang="en-US" sz="3600" dirty="0" smtClean="0"/>
              <a:t>Face</a:t>
            </a:r>
            <a:r>
              <a:rPr lang="en-US" sz="3200" dirty="0" smtClean="0"/>
              <a:t>												Infra-red</a:t>
            </a:r>
          </a:p>
          <a:p>
            <a:r>
              <a:rPr lang="en-US" sz="3200" dirty="0" smtClean="0"/>
              <a:t>Retina												</a:t>
            </a:r>
            <a:r>
              <a:rPr lang="en-US" sz="3200" dirty="0" err="1" smtClean="0"/>
              <a:t>Thermogram</a:t>
            </a:r>
            <a:endParaRPr lang="en-US" sz="3200" dirty="0" smtClean="0"/>
          </a:p>
          <a:p>
            <a:r>
              <a:rPr lang="en-US" sz="3200" dirty="0" smtClean="0"/>
              <a:t>Iris													Keystrokes</a:t>
            </a:r>
          </a:p>
          <a:p>
            <a:r>
              <a:rPr lang="en-US" sz="3200" dirty="0" smtClean="0"/>
              <a:t>Hand geometry								Ear</a:t>
            </a:r>
          </a:p>
          <a:p>
            <a:r>
              <a:rPr lang="en-US" sz="3200" dirty="0" smtClean="0"/>
              <a:t>Voice												</a:t>
            </a:r>
            <a:r>
              <a:rPr lang="en-US" sz="3200" dirty="0" err="1" smtClean="0"/>
              <a:t>Odour</a:t>
            </a:r>
            <a:endParaRPr lang="en-US" sz="3200" dirty="0" smtClean="0"/>
          </a:p>
          <a:p>
            <a:r>
              <a:rPr lang="en-US" sz="3200" dirty="0" smtClean="0"/>
              <a:t>Gait												Hand vein</a:t>
            </a:r>
          </a:p>
          <a:p>
            <a:r>
              <a:rPr lang="en-US" sz="3200" dirty="0" smtClean="0"/>
              <a:t>Signature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50095"/>
              </p:ext>
            </p:extLst>
          </p:nvPr>
        </p:nvGraphicFramePr>
        <p:xfrm>
          <a:off x="11386159" y="1"/>
          <a:ext cx="805841" cy="86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CorelDRAW" r:id="rId3" imgW="2148840" imgH="2301120" progId="CorelDraw.Graphic.15">
                  <p:embed/>
                </p:oleObj>
              </mc:Choice>
              <mc:Fallback>
                <p:oleObj name="CorelDRAW" r:id="rId3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6159" y="1"/>
                        <a:ext cx="805841" cy="860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354901"/>
            <a:ext cx="10131425" cy="1281830"/>
          </a:xfrm>
        </p:spPr>
        <p:txBody>
          <a:bodyPr/>
          <a:lstStyle/>
          <a:p>
            <a:r>
              <a:rPr lang="en-ZW" dirty="0" smtClean="0"/>
              <a:t>Voter Registration PROCESS</a:t>
            </a:r>
            <a:endParaRPr lang="en-ZW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5849"/>
              </p:ext>
            </p:extLst>
          </p:nvPr>
        </p:nvGraphicFramePr>
        <p:xfrm>
          <a:off x="-1" y="789140"/>
          <a:ext cx="11912253" cy="515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319"/>
              </p:ext>
            </p:extLst>
          </p:nvPr>
        </p:nvGraphicFramePr>
        <p:xfrm>
          <a:off x="11311003" y="9526"/>
          <a:ext cx="880997" cy="94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CorelDRAW" r:id="rId8" imgW="2148840" imgH="2301120" progId="CorelDraw.Graphic.15">
                  <p:embed/>
                </p:oleObj>
              </mc:Choice>
              <mc:Fallback>
                <p:oleObj name="CorelDRAW" r:id="rId8" imgW="2148840" imgH="2301120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1003" y="9526"/>
                        <a:ext cx="880997" cy="940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771</TotalTime>
  <Words>739</Words>
  <Application>Microsoft Office PowerPoint</Application>
  <PresentationFormat>Custom</PresentationFormat>
  <Paragraphs>121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Celestial</vt:lpstr>
      <vt:lpstr>CorelDRAW</vt:lpstr>
      <vt:lpstr>Operationalization of Biometric voter registration</vt:lpstr>
      <vt:lpstr>iNTRODUCTION</vt:lpstr>
      <vt:lpstr>What are technologies used for?</vt:lpstr>
      <vt:lpstr>STEPS TOWARDS Biometric voter Registration </vt:lpstr>
      <vt:lpstr>BVR – what it can and cannot do</vt:lpstr>
      <vt:lpstr>BVR and its Merits</vt:lpstr>
      <vt:lpstr>BVR is not an election day technology</vt:lpstr>
      <vt:lpstr>Biometric characteristics</vt:lpstr>
      <vt:lpstr>Voter Registration PROCESS</vt:lpstr>
      <vt:lpstr> BVR KIT COMPONENTS</vt:lpstr>
      <vt:lpstr>BVR KIT IN PICTURES</vt:lpstr>
      <vt:lpstr>VOTER REGISTRATION PROCESS</vt:lpstr>
      <vt:lpstr>Result: Polling Station Voters’ Roll</vt:lpstr>
      <vt:lpstr>KEY FACTORS BEING CONSIDERED BY ZEC FOR VR</vt:lpstr>
      <vt:lpstr>KEY FACTORS BEING CONSIDERED BY ZEC FOR VR</vt:lpstr>
      <vt:lpstr>KEY FACTORS BEING CONSIDERED BY ZEC FOR VR</vt:lpstr>
      <vt:lpstr>KEY FACTORS BEING CONSIDERED BY ZEC FOR VR</vt:lpstr>
      <vt:lpstr>END OF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115</cp:revision>
  <dcterms:created xsi:type="dcterms:W3CDTF">2016-10-05T07:57:16Z</dcterms:created>
  <dcterms:modified xsi:type="dcterms:W3CDTF">2016-11-01T04:35:22Z</dcterms:modified>
</cp:coreProperties>
</file>