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70" r:id="rId7"/>
    <p:sldId id="272" r:id="rId8"/>
    <p:sldId id="274" r:id="rId9"/>
    <p:sldId id="277" r:id="rId10"/>
    <p:sldId id="27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B5AA23-F494-45CF-85B8-6231DD0FC82C}" type="datetimeFigureOut">
              <a:rPr lang="en-ZW" smtClean="0"/>
              <a:t>10/31/2016</a:t>
            </a:fld>
            <a:endParaRPr lang="en-Z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EBC3EF-CDCA-4373-BF13-A67A14C9D909}" type="slidenum">
              <a:rPr lang="en-ZW" smtClean="0"/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 smtClean="0"/>
              <a:t>THE POLITICAL ENVIRONMENT 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 smtClean="0"/>
              <a:t>PROBLEM STATEMENT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3643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W" dirty="0" smtClean="0"/>
              <a:t>3 major fronts to possibly pursue </a:t>
            </a:r>
          </a:p>
          <a:p>
            <a:r>
              <a:rPr lang="en-ZW" dirty="0" smtClean="0"/>
              <a:t>1.  </a:t>
            </a:r>
            <a:r>
              <a:rPr lang="en-ZW" b="1" dirty="0" smtClean="0"/>
              <a:t>Legislatively </a:t>
            </a:r>
          </a:p>
          <a:p>
            <a:r>
              <a:rPr lang="en-ZW" dirty="0" smtClean="0"/>
              <a:t>Fixing the laws, (not just the Electoral Act)</a:t>
            </a:r>
          </a:p>
          <a:p>
            <a:r>
              <a:rPr lang="en-ZW" dirty="0" smtClean="0"/>
              <a:t>2.  </a:t>
            </a:r>
            <a:r>
              <a:rPr lang="en-ZW" b="1" dirty="0" smtClean="0"/>
              <a:t>Administratively</a:t>
            </a:r>
          </a:p>
          <a:p>
            <a:r>
              <a:rPr lang="en-ZW" dirty="0" smtClean="0"/>
              <a:t>Focusing on regulations, procedures and assessing the performance of those administrating elections)</a:t>
            </a:r>
          </a:p>
          <a:p>
            <a:r>
              <a:rPr lang="en-ZW" dirty="0" smtClean="0"/>
              <a:t>3.  </a:t>
            </a:r>
            <a:r>
              <a:rPr lang="en-ZW" b="1" dirty="0" smtClean="0"/>
              <a:t>Political environment </a:t>
            </a:r>
            <a:endParaRPr lang="en-ZW" dirty="0" smtClean="0"/>
          </a:p>
          <a:p>
            <a:r>
              <a:rPr lang="en-ZW" dirty="0" smtClean="0"/>
              <a:t>Strengthening of mechanisms to promote a free and fair environment and enforcing existing mechanisms to curb violations </a:t>
            </a:r>
          </a:p>
          <a:p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POSSIBLE APPROACHES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256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W" dirty="0" smtClean="0"/>
              <a:t>THANK YOU </a:t>
            </a:r>
          </a:p>
          <a:p>
            <a:pPr marL="0" indent="0" algn="ctr">
              <a:buNone/>
            </a:pPr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520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1. System of intimidation </a:t>
            </a:r>
          </a:p>
          <a:p>
            <a:r>
              <a:rPr lang="en-ZW" dirty="0" smtClean="0"/>
              <a:t>2. System of patronage </a:t>
            </a:r>
          </a:p>
          <a:p>
            <a:r>
              <a:rPr lang="en-ZW" dirty="0" smtClean="0"/>
              <a:t>3. System of information control (misinformation)</a:t>
            </a:r>
          </a:p>
          <a:p>
            <a:r>
              <a:rPr lang="en-ZW" dirty="0" smtClean="0"/>
              <a:t>4. System of exclusion </a:t>
            </a:r>
          </a:p>
          <a:p>
            <a:r>
              <a:rPr lang="en-ZW" dirty="0" smtClean="0"/>
              <a:t>5. System of weak institutions</a:t>
            </a:r>
          </a:p>
          <a:p>
            <a:r>
              <a:rPr lang="en-ZW" dirty="0" smtClean="0"/>
              <a:t>6. System of weak (inadequate) laws </a:t>
            </a:r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BROAD CHALLENGES - Proposals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515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Pressure exerted on voters to vote for a particular political party backed by proven and real punishment in the event of an </a:t>
            </a:r>
            <a:r>
              <a:rPr lang="en-ZW" dirty="0" err="1" smtClean="0"/>
              <a:t>unfavoured</a:t>
            </a:r>
            <a:r>
              <a:rPr lang="en-ZW" dirty="0" smtClean="0"/>
              <a:t> election outcome. </a:t>
            </a:r>
          </a:p>
          <a:p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SYSTEM OF INTIMIDATION </a:t>
            </a:r>
            <a:endParaRPr lang="en-Z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19200"/>
            <a:ext cx="38100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Use of incentives to motivate favour in elections </a:t>
            </a:r>
          </a:p>
          <a:p>
            <a:r>
              <a:rPr lang="en-ZW" dirty="0" smtClean="0"/>
              <a:t>Reward loyalty and punish disloyalty </a:t>
            </a:r>
          </a:p>
          <a:p>
            <a:r>
              <a:rPr lang="en-ZW" dirty="0" smtClean="0"/>
              <a:t>Enforce compliance </a:t>
            </a:r>
          </a:p>
          <a:p>
            <a:endParaRPr lang="en-ZW" dirty="0" smtClean="0"/>
          </a:p>
          <a:p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SYSTEM OF PATRONAGE </a:t>
            </a:r>
            <a:endParaRPr lang="en-ZW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2672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Misinformation </a:t>
            </a:r>
          </a:p>
          <a:p>
            <a:r>
              <a:rPr lang="en-ZW" dirty="0" smtClean="0"/>
              <a:t>State monopoly of main information channels is used to benefit one political party </a:t>
            </a:r>
          </a:p>
          <a:p>
            <a:r>
              <a:rPr lang="en-ZW" dirty="0" smtClean="0"/>
              <a:t>Keep citizens in the dark </a:t>
            </a:r>
          </a:p>
          <a:p>
            <a:r>
              <a:rPr lang="en-ZW" dirty="0" smtClean="0"/>
              <a:t>Perpetuation of myths </a:t>
            </a:r>
          </a:p>
          <a:p>
            <a:r>
              <a:rPr lang="en-ZW" dirty="0" smtClean="0"/>
              <a:t>Make unchallenged claims about rivals</a:t>
            </a:r>
          </a:p>
          <a:p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System of Information Control </a:t>
            </a:r>
            <a:endParaRPr lang="en-ZW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22808"/>
            <a:ext cx="4292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6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Processed organised to make it easier for one group to benefit at the expense of another </a:t>
            </a:r>
          </a:p>
          <a:p>
            <a:r>
              <a:rPr lang="en-ZW" dirty="0" smtClean="0"/>
              <a:t>Diaspora </a:t>
            </a:r>
          </a:p>
          <a:p>
            <a:r>
              <a:rPr lang="en-ZW" dirty="0" smtClean="0"/>
              <a:t>Aliens </a:t>
            </a:r>
          </a:p>
          <a:p>
            <a:r>
              <a:rPr lang="en-ZW" dirty="0" smtClean="0"/>
              <a:t>Elderly </a:t>
            </a:r>
          </a:p>
          <a:p>
            <a:r>
              <a:rPr lang="en-ZW" dirty="0" smtClean="0"/>
              <a:t>Youth </a:t>
            </a:r>
          </a:p>
          <a:p>
            <a:r>
              <a:rPr lang="en-ZW" dirty="0" smtClean="0"/>
              <a:t>Prisoners </a:t>
            </a:r>
          </a:p>
          <a:p>
            <a:r>
              <a:rPr lang="en-ZW" dirty="0" smtClean="0"/>
              <a:t>The disabled </a:t>
            </a:r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SYSTEM OF EXCLUSION </a:t>
            </a:r>
            <a:endParaRPr lang="en-ZW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292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Responsible institutions weakened through </a:t>
            </a:r>
          </a:p>
          <a:p>
            <a:r>
              <a:rPr lang="en-ZW" dirty="0" smtClean="0"/>
              <a:t>1. access to resources </a:t>
            </a:r>
          </a:p>
          <a:p>
            <a:r>
              <a:rPr lang="en-ZW" dirty="0" smtClean="0"/>
              <a:t>2. inadequate legislation </a:t>
            </a:r>
          </a:p>
          <a:p>
            <a:r>
              <a:rPr lang="en-ZW" dirty="0" smtClean="0"/>
              <a:t>3. vulnerability to intimidation </a:t>
            </a:r>
          </a:p>
          <a:p>
            <a:r>
              <a:rPr lang="en-ZW" dirty="0" smtClean="0"/>
              <a:t>4. patronage system </a:t>
            </a:r>
          </a:p>
          <a:p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SYSTEM OF WEAK INSTITUTION</a:t>
            </a:r>
            <a:endParaRPr lang="en-ZW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48006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Unaligned laws </a:t>
            </a:r>
          </a:p>
          <a:p>
            <a:r>
              <a:rPr lang="en-ZW" dirty="0" smtClean="0"/>
              <a:t>Limited clarity </a:t>
            </a:r>
          </a:p>
          <a:p>
            <a:r>
              <a:rPr lang="en-ZW" dirty="0" smtClean="0"/>
              <a:t>Multiple interpretations</a:t>
            </a:r>
          </a:p>
          <a:p>
            <a:r>
              <a:rPr lang="en-ZW" dirty="0" smtClean="0"/>
              <a:t> </a:t>
            </a:r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SYSTEM OF WEAK LAWS </a:t>
            </a:r>
            <a:endParaRPr lang="en-ZW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47244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Systemic Manipulation </a:t>
            </a:r>
          </a:p>
          <a:p>
            <a:r>
              <a:rPr lang="en-ZW" dirty="0" smtClean="0"/>
              <a:t>Malpractice </a:t>
            </a:r>
          </a:p>
          <a:p>
            <a:r>
              <a:rPr lang="en-ZW" dirty="0" smtClean="0"/>
              <a:t>Fraud</a:t>
            </a:r>
          </a:p>
          <a:p>
            <a:endParaRPr lang="en-Z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VULNERABILITIES </a:t>
            </a:r>
            <a:endParaRPr lang="en-ZW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7524"/>
            <a:ext cx="2133600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57524"/>
            <a:ext cx="2143125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57524"/>
            <a:ext cx="2409825" cy="23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256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THE POLITICAL ENVIRONMENT </vt:lpstr>
      <vt:lpstr>BROAD CHALLENGES - Proposals</vt:lpstr>
      <vt:lpstr>SYSTEM OF INTIMIDATION </vt:lpstr>
      <vt:lpstr>SYSTEM OF PATRONAGE </vt:lpstr>
      <vt:lpstr>System of Information Control </vt:lpstr>
      <vt:lpstr>SYSTEM OF EXCLUSION </vt:lpstr>
      <vt:lpstr>SYSTEM OF WEAK INSTITUTION</vt:lpstr>
      <vt:lpstr>SYSTEM OF WEAK LAWS </vt:lpstr>
      <vt:lpstr>VULNERABILITIES </vt:lpstr>
      <vt:lpstr>POSSIBLE APPROACHES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POLITICAL ENVIRONME NT</dc:title>
  <dc:creator>Data13</dc:creator>
  <cp:lastModifiedBy>Data2</cp:lastModifiedBy>
  <cp:revision>11</cp:revision>
  <dcterms:created xsi:type="dcterms:W3CDTF">2016-10-31T07:26:28Z</dcterms:created>
  <dcterms:modified xsi:type="dcterms:W3CDTF">2016-10-31T12:25:13Z</dcterms:modified>
</cp:coreProperties>
</file>