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5" r:id="rId1"/>
  </p:sldMasterIdLst>
  <p:notesMasterIdLst>
    <p:notesMasterId r:id="rId17"/>
  </p:notesMasterIdLst>
  <p:handoutMasterIdLst>
    <p:handoutMasterId r:id="rId18"/>
  </p:handoutMasterIdLst>
  <p:sldIdLst>
    <p:sldId id="256" r:id="rId2"/>
    <p:sldId id="363" r:id="rId3"/>
    <p:sldId id="364" r:id="rId4"/>
    <p:sldId id="347" r:id="rId5"/>
    <p:sldId id="356" r:id="rId6"/>
    <p:sldId id="358" r:id="rId7"/>
    <p:sldId id="357" r:id="rId8"/>
    <p:sldId id="360" r:id="rId9"/>
    <p:sldId id="365" r:id="rId10"/>
    <p:sldId id="359" r:id="rId11"/>
    <p:sldId id="361" r:id="rId12"/>
    <p:sldId id="362" r:id="rId13"/>
    <p:sldId id="366" r:id="rId14"/>
    <p:sldId id="367" r:id="rId15"/>
    <p:sldId id="35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408000"/>
    <a:srgbClr val="FFB4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92"/>
    <p:restoredTop sz="86392"/>
  </p:normalViewPr>
  <p:slideViewPr>
    <p:cSldViewPr snapToGrid="0" snapToObjects="1">
      <p:cViewPr>
        <p:scale>
          <a:sx n="119" d="100"/>
          <a:sy n="119" d="100"/>
        </p:scale>
        <p:origin x="144" y="-18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4" Type="http://schemas.openxmlformats.org/officeDocument/2006/relationships/slide" Target="../slides/slide5.xml"/><Relationship Id="rId5" Type="http://schemas.openxmlformats.org/officeDocument/2006/relationships/slide" Target="../slides/slide11.xml"/><Relationship Id="rId6" Type="http://schemas.openxmlformats.org/officeDocument/2006/relationships/slide" Target="../slides/slide12.xml"/><Relationship Id="rId7" Type="http://schemas.openxmlformats.org/officeDocument/2006/relationships/slide" Target="../slides/slide7.xml"/><Relationship Id="rId8" Type="http://schemas.openxmlformats.org/officeDocument/2006/relationships/slide" Target="../slides/slide9.xml"/><Relationship Id="rId1" Type="http://schemas.openxmlformats.org/officeDocument/2006/relationships/slide" Target="../slides/slide10.xml"/><Relationship Id="rId2" Type="http://schemas.openxmlformats.org/officeDocument/2006/relationships/slide" Target="../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14DF81-B4D6-504B-B972-DB6517127AB9}" type="doc">
      <dgm:prSet loTypeId="urn:microsoft.com/office/officeart/2005/8/layout/radial6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A5AD6FD-0334-BE43-96D4-50203E7F261B}">
      <dgm:prSet phldrT="[Text]" custT="1"/>
      <dgm:spPr>
        <a:solidFill>
          <a:schemeClr val="bg1"/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1100" smtClean="0">
              <a:solidFill>
                <a:srgbClr val="FF0000"/>
              </a:solidFill>
            </a:rPr>
            <a:t>Credibility &amp; Integrity</a:t>
          </a:r>
          <a:endParaRPr lang="en-US" sz="1100" dirty="0">
            <a:solidFill>
              <a:srgbClr val="FF0000"/>
            </a:solidFill>
          </a:endParaRPr>
        </a:p>
      </dgm:t>
    </dgm:pt>
    <dgm:pt modelId="{043692F3-63F4-8746-B1D1-F21BB8652278}" type="parTrans" cxnId="{71C054B7-8DA2-6242-92E8-B9D310257B0D}">
      <dgm:prSet/>
      <dgm:spPr/>
      <dgm:t>
        <a:bodyPr/>
        <a:lstStyle/>
        <a:p>
          <a:endParaRPr lang="en-US" sz="1100"/>
        </a:p>
      </dgm:t>
    </dgm:pt>
    <dgm:pt modelId="{7677C397-7834-8048-A35D-DFCE9ACEF242}" type="sibTrans" cxnId="{71C054B7-8DA2-6242-92E8-B9D310257B0D}">
      <dgm:prSet/>
      <dgm:spPr/>
      <dgm:t>
        <a:bodyPr/>
        <a:lstStyle/>
        <a:p>
          <a:endParaRPr lang="en-US" sz="1100"/>
        </a:p>
      </dgm:t>
    </dgm:pt>
    <dgm:pt modelId="{4C0CB89A-486C-7A4B-A0C6-C1F5EFDB4AD4}">
      <dgm:prSet phldrT="[Text]" custT="1"/>
      <dgm:spPr/>
      <dgm:t>
        <a:bodyPr/>
        <a:lstStyle/>
        <a:p>
          <a:r>
            <a:rPr lang="en-US" sz="1100" b="1" dirty="0" smtClean="0"/>
            <a:t>Privacy</a:t>
          </a:r>
          <a:r>
            <a:rPr lang="en-US" sz="1100" b="1" baseline="0" dirty="0" smtClean="0"/>
            <a:t> and Security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61B7772F-6E65-7944-8371-E0C675AA8F0D}" type="parTrans" cxnId="{AFFDDB10-C818-9442-B5D3-CAC3980597CB}">
      <dgm:prSet/>
      <dgm:spPr/>
      <dgm:t>
        <a:bodyPr/>
        <a:lstStyle/>
        <a:p>
          <a:endParaRPr lang="en-US" sz="1100"/>
        </a:p>
      </dgm:t>
    </dgm:pt>
    <dgm:pt modelId="{EA8B2EAD-C2ED-2549-92F0-3ECBF0219003}" type="sibTrans" cxnId="{AFFDDB10-C818-9442-B5D3-CAC3980597CB}">
      <dgm:prSet/>
      <dgm:spPr/>
      <dgm:t>
        <a:bodyPr/>
        <a:lstStyle/>
        <a:p>
          <a:endParaRPr lang="en-US" sz="1100"/>
        </a:p>
      </dgm:t>
    </dgm:pt>
    <dgm:pt modelId="{A56B3AB7-6A11-504A-8AF0-7A5934A9EA96}">
      <dgm:prSet phldrT="[Text]" custT="1"/>
      <dgm:spPr/>
      <dgm:t>
        <a:bodyPr/>
        <a:lstStyle/>
        <a:p>
          <a:r>
            <a:rPr lang="en-US" sz="1100" b="1" dirty="0" smtClean="0"/>
            <a:t>Comprehensiveness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2" action="ppaction://hlinksldjump"/>
          </dgm14:cNvPr>
        </a:ext>
      </dgm:extLst>
    </dgm:pt>
    <dgm:pt modelId="{1ED12DB3-9432-2340-90F9-19EFF51A4E66}" type="parTrans" cxnId="{368E5EEA-A578-1C4F-ABC2-647C05ED57F3}">
      <dgm:prSet/>
      <dgm:spPr/>
      <dgm:t>
        <a:bodyPr/>
        <a:lstStyle/>
        <a:p>
          <a:endParaRPr lang="en-US" sz="1100"/>
        </a:p>
      </dgm:t>
    </dgm:pt>
    <dgm:pt modelId="{1CF74D7B-5849-AF4C-8BF5-C94441DB480F}" type="sibTrans" cxnId="{368E5EEA-A578-1C4F-ABC2-647C05ED57F3}">
      <dgm:prSet/>
      <dgm:spPr/>
      <dgm:t>
        <a:bodyPr/>
        <a:lstStyle/>
        <a:p>
          <a:endParaRPr lang="en-US" sz="1100"/>
        </a:p>
      </dgm:t>
    </dgm:pt>
    <dgm:pt modelId="{DDA05360-ECBD-FF4D-9567-BA9066A49C52}">
      <dgm:prSet phldrT="[Text]" custT="1"/>
      <dgm:spPr/>
      <dgm:t>
        <a:bodyPr/>
        <a:lstStyle/>
        <a:p>
          <a:r>
            <a:rPr lang="en-US" sz="1100" b="1" dirty="0" smtClean="0"/>
            <a:t>Accuracy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3" action="ppaction://hlinksldjump"/>
          </dgm14:cNvPr>
        </a:ext>
      </dgm:extLst>
    </dgm:pt>
    <dgm:pt modelId="{4046FBC0-3B94-D640-A205-5C0B18E2B780}" type="parTrans" cxnId="{4BA911E3-7B19-3348-8512-516C30F315A8}">
      <dgm:prSet/>
      <dgm:spPr/>
      <dgm:t>
        <a:bodyPr/>
        <a:lstStyle/>
        <a:p>
          <a:endParaRPr lang="en-US" sz="1100"/>
        </a:p>
      </dgm:t>
    </dgm:pt>
    <dgm:pt modelId="{05FF0575-53FA-FC4E-801B-60613950AF18}" type="sibTrans" cxnId="{4BA911E3-7B19-3348-8512-516C30F315A8}">
      <dgm:prSet/>
      <dgm:spPr/>
      <dgm:t>
        <a:bodyPr/>
        <a:lstStyle/>
        <a:p>
          <a:endParaRPr lang="en-US" sz="1100"/>
        </a:p>
      </dgm:t>
    </dgm:pt>
    <dgm:pt modelId="{32198A15-BC30-144F-94AD-916D29B42DD4}">
      <dgm:prSet phldrT="[Text]" custT="1"/>
      <dgm:spPr/>
      <dgm:t>
        <a:bodyPr/>
        <a:lstStyle/>
        <a:p>
          <a:r>
            <a:rPr lang="en-US" sz="1100" b="1" dirty="0" smtClean="0"/>
            <a:t>Transparency &amp; </a:t>
          </a:r>
          <a:r>
            <a:rPr lang="en-US" sz="1050" b="1" dirty="0" smtClean="0"/>
            <a:t>Accountability</a:t>
          </a:r>
          <a:endParaRPr lang="en-US" sz="105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4" action="ppaction://hlinksldjump"/>
          </dgm14:cNvPr>
        </a:ext>
      </dgm:extLst>
    </dgm:pt>
    <dgm:pt modelId="{B73F95D8-FC63-9140-A8CE-F2F94D4E5F9C}" type="parTrans" cxnId="{C43CF0A6-CEFD-9F41-8E9F-736A21545F8F}">
      <dgm:prSet/>
      <dgm:spPr/>
      <dgm:t>
        <a:bodyPr/>
        <a:lstStyle/>
        <a:p>
          <a:endParaRPr lang="en-US" sz="1100"/>
        </a:p>
      </dgm:t>
    </dgm:pt>
    <dgm:pt modelId="{B91017A5-28B9-C041-AF77-4049EEC39F5E}" type="sibTrans" cxnId="{C43CF0A6-CEFD-9F41-8E9F-736A21545F8F}">
      <dgm:prSet/>
      <dgm:spPr/>
      <dgm:t>
        <a:bodyPr/>
        <a:lstStyle/>
        <a:p>
          <a:endParaRPr lang="en-US" sz="1100"/>
        </a:p>
      </dgm:t>
    </dgm:pt>
    <dgm:pt modelId="{9B197317-8919-4F42-82E6-040306F02F14}">
      <dgm:prSet custT="1"/>
      <dgm:spPr/>
      <dgm:t>
        <a:bodyPr/>
        <a:lstStyle/>
        <a:p>
          <a:r>
            <a:rPr lang="en-US" sz="1100" b="1" dirty="0" smtClean="0"/>
            <a:t>Cost Effectiveness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5" action="ppaction://hlinksldjump"/>
          </dgm14:cNvPr>
        </a:ext>
      </dgm:extLst>
    </dgm:pt>
    <dgm:pt modelId="{9FD1F33C-432C-AA49-ABC3-A57C340F5A59}" type="parTrans" cxnId="{6C704820-018B-3846-8BAB-1587B55C9EF3}">
      <dgm:prSet/>
      <dgm:spPr/>
      <dgm:t>
        <a:bodyPr/>
        <a:lstStyle/>
        <a:p>
          <a:endParaRPr lang="en-US" sz="1100"/>
        </a:p>
      </dgm:t>
    </dgm:pt>
    <dgm:pt modelId="{3DBFCA29-BCB6-3346-9630-456FA11BC49B}" type="sibTrans" cxnId="{6C704820-018B-3846-8BAB-1587B55C9EF3}">
      <dgm:prSet/>
      <dgm:spPr/>
      <dgm:t>
        <a:bodyPr/>
        <a:lstStyle/>
        <a:p>
          <a:endParaRPr lang="en-US" sz="1100"/>
        </a:p>
      </dgm:t>
    </dgm:pt>
    <dgm:pt modelId="{9DC30041-B743-3641-9B6E-DC94F9A83A74}">
      <dgm:prSet custT="1"/>
      <dgm:spPr/>
      <dgm:t>
        <a:bodyPr/>
        <a:lstStyle/>
        <a:p>
          <a:r>
            <a:rPr lang="en-US" sz="1100" b="1" dirty="0" smtClean="0"/>
            <a:t>Sustainability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6" action="ppaction://hlinksldjump"/>
          </dgm14:cNvPr>
        </a:ext>
      </dgm:extLst>
    </dgm:pt>
    <dgm:pt modelId="{B69DC687-CAFD-EA4A-8DA4-4D9217A29C14}" type="parTrans" cxnId="{129147B9-2431-BE47-BF02-9E04C3A6BF8C}">
      <dgm:prSet/>
      <dgm:spPr/>
      <dgm:t>
        <a:bodyPr/>
        <a:lstStyle/>
        <a:p>
          <a:endParaRPr lang="en-US" sz="1100"/>
        </a:p>
      </dgm:t>
    </dgm:pt>
    <dgm:pt modelId="{F8CED68E-FC06-7A44-9C3A-9299C0014BEA}" type="sibTrans" cxnId="{129147B9-2431-BE47-BF02-9E04C3A6BF8C}">
      <dgm:prSet/>
      <dgm:spPr/>
      <dgm:t>
        <a:bodyPr/>
        <a:lstStyle/>
        <a:p>
          <a:endParaRPr lang="en-US" sz="1100"/>
        </a:p>
      </dgm:t>
    </dgm:pt>
    <dgm:pt modelId="{D0BEABC5-E800-0942-90F0-5EA38293B73C}">
      <dgm:prSet custT="1"/>
      <dgm:spPr/>
      <dgm:t>
        <a:bodyPr/>
        <a:lstStyle/>
        <a:p>
          <a:r>
            <a:rPr lang="en-US" sz="1100" b="1" dirty="0" smtClean="0"/>
            <a:t>Inclusiveness</a:t>
          </a:r>
          <a:endParaRPr lang="en-US" sz="1100" b="1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7" action="ppaction://hlinksldjump"/>
          </dgm14:cNvPr>
        </a:ext>
      </dgm:extLst>
    </dgm:pt>
    <dgm:pt modelId="{E7FB04C4-52D6-5048-81FC-E50A73A76753}" type="parTrans" cxnId="{C8C0FE1D-4F13-714B-AEB2-4FB5DDE64F86}">
      <dgm:prSet/>
      <dgm:spPr/>
      <dgm:t>
        <a:bodyPr/>
        <a:lstStyle/>
        <a:p>
          <a:endParaRPr lang="en-US" sz="1100"/>
        </a:p>
      </dgm:t>
    </dgm:pt>
    <dgm:pt modelId="{6D8876CD-2956-2B4A-AA5F-DFD181A1ED56}" type="sibTrans" cxnId="{C8C0FE1D-4F13-714B-AEB2-4FB5DDE64F86}">
      <dgm:prSet/>
      <dgm:spPr/>
      <dgm:t>
        <a:bodyPr/>
        <a:lstStyle/>
        <a:p>
          <a:endParaRPr lang="en-US" sz="1100"/>
        </a:p>
      </dgm:t>
    </dgm:pt>
    <dgm:pt modelId="{209C6ECA-3991-BC45-AAEF-6099D3435123}">
      <dgm:prSet custT="1"/>
      <dgm:spPr/>
      <dgm:t>
        <a:bodyPr/>
        <a:lstStyle/>
        <a:p>
          <a:r>
            <a:rPr lang="en-US" sz="1100" dirty="0" smtClean="0"/>
            <a:t>Voter Ed &amp; Accessibility</a:t>
          </a:r>
          <a:endParaRPr lang="en-US" sz="1100" dirty="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8" action="ppaction://hlinksldjump"/>
          </dgm14:cNvPr>
        </a:ext>
      </dgm:extLst>
    </dgm:pt>
    <dgm:pt modelId="{02133FA5-AF38-6740-A52A-8FDF475DD040}" type="parTrans" cxnId="{B3F56E43-AF69-6B45-BB01-A5B2B1D73761}">
      <dgm:prSet/>
      <dgm:spPr/>
      <dgm:t>
        <a:bodyPr/>
        <a:lstStyle/>
        <a:p>
          <a:endParaRPr lang="en-US" sz="1100"/>
        </a:p>
      </dgm:t>
    </dgm:pt>
    <dgm:pt modelId="{42761C92-27AF-5042-9985-1F276AB2DA8B}" type="sibTrans" cxnId="{B3F56E43-AF69-6B45-BB01-A5B2B1D73761}">
      <dgm:prSet/>
      <dgm:spPr/>
      <dgm:t>
        <a:bodyPr/>
        <a:lstStyle/>
        <a:p>
          <a:endParaRPr lang="en-US" sz="1100"/>
        </a:p>
      </dgm:t>
    </dgm:pt>
    <dgm:pt modelId="{9061773E-6880-0F41-B9A8-9B7E6CE6CCEF}" type="pres">
      <dgm:prSet presAssocID="{CC14DF81-B4D6-504B-B972-DB6517127AB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9F1224E-E090-AD46-AB9A-9535CC85EDD2}" type="pres">
      <dgm:prSet presAssocID="{CA5AD6FD-0334-BE43-96D4-50203E7F261B}" presName="centerShape" presStyleLbl="node0" presStyleIdx="0" presStyleCnt="1"/>
      <dgm:spPr/>
      <dgm:t>
        <a:bodyPr/>
        <a:lstStyle/>
        <a:p>
          <a:endParaRPr lang="en-US"/>
        </a:p>
      </dgm:t>
    </dgm:pt>
    <dgm:pt modelId="{5B400B02-E66D-7C44-9E2A-1ACF610DDF5D}" type="pres">
      <dgm:prSet presAssocID="{4C0CB89A-486C-7A4B-A0C6-C1F5EFDB4AD4}" presName="node" presStyleLbl="node1" presStyleIdx="0" presStyleCnt="8" custScaleX="137262" custScaleY="131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1B8C04-15D7-4945-A797-2A7EA91D0B52}" type="pres">
      <dgm:prSet presAssocID="{4C0CB89A-486C-7A4B-A0C6-C1F5EFDB4AD4}" presName="dummy" presStyleCnt="0"/>
      <dgm:spPr/>
      <dgm:t>
        <a:bodyPr/>
        <a:lstStyle/>
        <a:p>
          <a:endParaRPr lang="en-US"/>
        </a:p>
      </dgm:t>
    </dgm:pt>
    <dgm:pt modelId="{8C019745-C31D-574A-984F-5283C3AEEF91}" type="pres">
      <dgm:prSet presAssocID="{EA8B2EAD-C2ED-2549-92F0-3ECBF0219003}" presName="sibTrans" presStyleLbl="sibTrans2D1" presStyleIdx="0" presStyleCnt="8"/>
      <dgm:spPr/>
      <dgm:t>
        <a:bodyPr/>
        <a:lstStyle/>
        <a:p>
          <a:endParaRPr lang="en-US"/>
        </a:p>
      </dgm:t>
    </dgm:pt>
    <dgm:pt modelId="{5C82E70A-826B-AB4F-A8E4-864B593527A7}" type="pres">
      <dgm:prSet presAssocID="{9B197317-8919-4F42-82E6-040306F02F14}" presName="node" presStyleLbl="node1" presStyleIdx="1" presStyleCnt="8" custScaleX="137262" custScaleY="131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8A3CAB-C7F1-494A-8A6E-DF368F1ABDF3}" type="pres">
      <dgm:prSet presAssocID="{9B197317-8919-4F42-82E6-040306F02F14}" presName="dummy" presStyleCnt="0"/>
      <dgm:spPr/>
      <dgm:t>
        <a:bodyPr/>
        <a:lstStyle/>
        <a:p>
          <a:endParaRPr lang="en-US"/>
        </a:p>
      </dgm:t>
    </dgm:pt>
    <dgm:pt modelId="{9BBA81FB-5611-E742-9F01-4991D2015841}" type="pres">
      <dgm:prSet presAssocID="{3DBFCA29-BCB6-3346-9630-456FA11BC49B}" presName="sibTrans" presStyleLbl="sibTrans2D1" presStyleIdx="1" presStyleCnt="8"/>
      <dgm:spPr/>
      <dgm:t>
        <a:bodyPr/>
        <a:lstStyle/>
        <a:p>
          <a:endParaRPr lang="en-US"/>
        </a:p>
      </dgm:t>
    </dgm:pt>
    <dgm:pt modelId="{CF82E3F5-A706-8A4C-AC7C-0D6994AC2857}" type="pres">
      <dgm:prSet presAssocID="{9DC30041-B743-3641-9B6E-DC94F9A83A74}" presName="node" presStyleLbl="node1" presStyleIdx="2" presStyleCnt="8" custScaleX="137262" custScaleY="131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63251A-1106-C246-9724-209AF1AAD580}" type="pres">
      <dgm:prSet presAssocID="{9DC30041-B743-3641-9B6E-DC94F9A83A74}" presName="dummy" presStyleCnt="0"/>
      <dgm:spPr/>
      <dgm:t>
        <a:bodyPr/>
        <a:lstStyle/>
        <a:p>
          <a:endParaRPr lang="en-US"/>
        </a:p>
      </dgm:t>
    </dgm:pt>
    <dgm:pt modelId="{4A1BB69C-1FF2-D74E-A6F3-9AC3CE83DD8B}" type="pres">
      <dgm:prSet presAssocID="{F8CED68E-FC06-7A44-9C3A-9299C0014BEA}" presName="sibTrans" presStyleLbl="sibTrans2D1" presStyleIdx="2" presStyleCnt="8"/>
      <dgm:spPr/>
      <dgm:t>
        <a:bodyPr/>
        <a:lstStyle/>
        <a:p>
          <a:endParaRPr lang="en-US"/>
        </a:p>
      </dgm:t>
    </dgm:pt>
    <dgm:pt modelId="{1F00C0B5-1C20-1442-862C-C1FCFF3D8769}" type="pres">
      <dgm:prSet presAssocID="{209C6ECA-3991-BC45-AAEF-6099D3435123}" presName="node" presStyleLbl="node1" presStyleIdx="3" presStyleCnt="8" custScaleX="136161" custScaleY="12897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F30C3E-70E4-344D-A9E2-791FD147A118}" type="pres">
      <dgm:prSet presAssocID="{209C6ECA-3991-BC45-AAEF-6099D3435123}" presName="dummy" presStyleCnt="0"/>
      <dgm:spPr/>
    </dgm:pt>
    <dgm:pt modelId="{C91D4752-25EA-304A-B608-34EE9B1E9700}" type="pres">
      <dgm:prSet presAssocID="{42761C92-27AF-5042-9985-1F276AB2DA8B}" presName="sibTrans" presStyleLbl="sibTrans2D1" presStyleIdx="3" presStyleCnt="8"/>
      <dgm:spPr/>
      <dgm:t>
        <a:bodyPr/>
        <a:lstStyle/>
        <a:p>
          <a:endParaRPr lang="en-US"/>
        </a:p>
      </dgm:t>
    </dgm:pt>
    <dgm:pt modelId="{67E93BAF-7DA6-A74A-AF86-6253006E1EC7}" type="pres">
      <dgm:prSet presAssocID="{D0BEABC5-E800-0942-90F0-5EA38293B73C}" presName="node" presStyleLbl="node1" presStyleIdx="4" presStyleCnt="8" custScaleX="137262" custScaleY="131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3EB54F-A6BB-F846-8189-4AE6C7EAA895}" type="pres">
      <dgm:prSet presAssocID="{D0BEABC5-E800-0942-90F0-5EA38293B73C}" presName="dummy" presStyleCnt="0"/>
      <dgm:spPr/>
      <dgm:t>
        <a:bodyPr/>
        <a:lstStyle/>
        <a:p>
          <a:endParaRPr lang="en-US"/>
        </a:p>
      </dgm:t>
    </dgm:pt>
    <dgm:pt modelId="{E946B0CE-1BD5-B743-B851-7DE628D3E102}" type="pres">
      <dgm:prSet presAssocID="{6D8876CD-2956-2B4A-AA5F-DFD181A1ED56}" presName="sibTrans" presStyleLbl="sibTrans2D1" presStyleIdx="4" presStyleCnt="8"/>
      <dgm:spPr/>
      <dgm:t>
        <a:bodyPr/>
        <a:lstStyle/>
        <a:p>
          <a:endParaRPr lang="en-US"/>
        </a:p>
      </dgm:t>
    </dgm:pt>
    <dgm:pt modelId="{0F1C8F23-FD7E-994F-B3D0-53BF6E80373B}" type="pres">
      <dgm:prSet presAssocID="{A56B3AB7-6A11-504A-8AF0-7A5934A9EA96}" presName="node" presStyleLbl="node1" presStyleIdx="5" presStyleCnt="8" custScaleX="137262" custScaleY="1319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2F9D65-6BCA-994F-BC3D-5F8C8940C572}" type="pres">
      <dgm:prSet presAssocID="{A56B3AB7-6A11-504A-8AF0-7A5934A9EA96}" presName="dummy" presStyleCnt="0"/>
      <dgm:spPr/>
      <dgm:t>
        <a:bodyPr/>
        <a:lstStyle/>
        <a:p>
          <a:endParaRPr lang="en-US"/>
        </a:p>
      </dgm:t>
    </dgm:pt>
    <dgm:pt modelId="{D9AAA8DC-53E1-C04C-9E9B-151A508CBAFA}" type="pres">
      <dgm:prSet presAssocID="{1CF74D7B-5849-AF4C-8BF5-C94441DB480F}" presName="sibTrans" presStyleLbl="sibTrans2D1" presStyleIdx="5" presStyleCnt="8"/>
      <dgm:spPr/>
      <dgm:t>
        <a:bodyPr/>
        <a:lstStyle/>
        <a:p>
          <a:endParaRPr lang="en-US"/>
        </a:p>
      </dgm:t>
    </dgm:pt>
    <dgm:pt modelId="{F78B4FA4-9AD6-3B4F-A6EC-86B2A64B497A}" type="pres">
      <dgm:prSet presAssocID="{DDA05360-ECBD-FF4D-9567-BA9066A49C52}" presName="node" presStyleLbl="node1" presStyleIdx="6" presStyleCnt="8" custScaleX="133766" custScaleY="13558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F5C867-2C02-454A-804A-DA1C82AD6A32}" type="pres">
      <dgm:prSet presAssocID="{DDA05360-ECBD-FF4D-9567-BA9066A49C52}" presName="dummy" presStyleCnt="0"/>
      <dgm:spPr/>
      <dgm:t>
        <a:bodyPr/>
        <a:lstStyle/>
        <a:p>
          <a:endParaRPr lang="en-US"/>
        </a:p>
      </dgm:t>
    </dgm:pt>
    <dgm:pt modelId="{876A9662-AFB4-EC4D-8788-8AF731CB5344}" type="pres">
      <dgm:prSet presAssocID="{05FF0575-53FA-FC4E-801B-60613950AF18}" presName="sibTrans" presStyleLbl="sibTrans2D1" presStyleIdx="6" presStyleCnt="8"/>
      <dgm:spPr/>
      <dgm:t>
        <a:bodyPr/>
        <a:lstStyle/>
        <a:p>
          <a:endParaRPr lang="en-US"/>
        </a:p>
      </dgm:t>
    </dgm:pt>
    <dgm:pt modelId="{540AE971-A630-A845-82DF-09B1E56E0F26}" type="pres">
      <dgm:prSet presAssocID="{32198A15-BC30-144F-94AD-916D29B42DD4}" presName="node" presStyleLbl="node1" presStyleIdx="7" presStyleCnt="8" custScaleX="147198" custScaleY="140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F6DCF1-31CC-6840-B678-3080E4D81F8E}" type="pres">
      <dgm:prSet presAssocID="{32198A15-BC30-144F-94AD-916D29B42DD4}" presName="dummy" presStyleCnt="0"/>
      <dgm:spPr/>
      <dgm:t>
        <a:bodyPr/>
        <a:lstStyle/>
        <a:p>
          <a:endParaRPr lang="en-US"/>
        </a:p>
      </dgm:t>
    </dgm:pt>
    <dgm:pt modelId="{9DDD3A82-E369-D840-9C5C-A5B93EBE43D4}" type="pres">
      <dgm:prSet presAssocID="{B91017A5-28B9-C041-AF77-4049EEC39F5E}" presName="sibTrans" presStyleLbl="sibTrans2D1" presStyleIdx="7" presStyleCnt="8"/>
      <dgm:spPr/>
      <dgm:t>
        <a:bodyPr/>
        <a:lstStyle/>
        <a:p>
          <a:endParaRPr lang="en-US"/>
        </a:p>
      </dgm:t>
    </dgm:pt>
  </dgm:ptLst>
  <dgm:cxnLst>
    <dgm:cxn modelId="{6C704820-018B-3846-8BAB-1587B55C9EF3}" srcId="{CA5AD6FD-0334-BE43-96D4-50203E7F261B}" destId="{9B197317-8919-4F42-82E6-040306F02F14}" srcOrd="1" destOrd="0" parTransId="{9FD1F33C-432C-AA49-ABC3-A57C340F5A59}" sibTransId="{3DBFCA29-BCB6-3346-9630-456FA11BC49B}"/>
    <dgm:cxn modelId="{F240A3D4-3550-8E44-B678-9B09309AC1A9}" type="presOf" srcId="{DDA05360-ECBD-FF4D-9567-BA9066A49C52}" destId="{F78B4FA4-9AD6-3B4F-A6EC-86B2A64B497A}" srcOrd="0" destOrd="0" presId="urn:microsoft.com/office/officeart/2005/8/layout/radial6"/>
    <dgm:cxn modelId="{B3F56E43-AF69-6B45-BB01-A5B2B1D73761}" srcId="{CA5AD6FD-0334-BE43-96D4-50203E7F261B}" destId="{209C6ECA-3991-BC45-AAEF-6099D3435123}" srcOrd="3" destOrd="0" parTransId="{02133FA5-AF38-6740-A52A-8FDF475DD040}" sibTransId="{42761C92-27AF-5042-9985-1F276AB2DA8B}"/>
    <dgm:cxn modelId="{C5C2ED6C-69D3-C74B-8F1F-7CF2BA866C19}" type="presOf" srcId="{CA5AD6FD-0334-BE43-96D4-50203E7F261B}" destId="{19F1224E-E090-AD46-AB9A-9535CC85EDD2}" srcOrd="0" destOrd="0" presId="urn:microsoft.com/office/officeart/2005/8/layout/radial6"/>
    <dgm:cxn modelId="{4CC6809E-C199-A748-9E3F-5618AE661171}" type="presOf" srcId="{9B197317-8919-4F42-82E6-040306F02F14}" destId="{5C82E70A-826B-AB4F-A8E4-864B593527A7}" srcOrd="0" destOrd="0" presId="urn:microsoft.com/office/officeart/2005/8/layout/radial6"/>
    <dgm:cxn modelId="{717886BF-C00D-0D42-8633-52FE6D0BBD4D}" type="presOf" srcId="{EA8B2EAD-C2ED-2549-92F0-3ECBF0219003}" destId="{8C019745-C31D-574A-984F-5283C3AEEF91}" srcOrd="0" destOrd="0" presId="urn:microsoft.com/office/officeart/2005/8/layout/radial6"/>
    <dgm:cxn modelId="{E23E79C1-E85A-FF4E-A1BF-C0E528378A33}" type="presOf" srcId="{F8CED68E-FC06-7A44-9C3A-9299C0014BEA}" destId="{4A1BB69C-1FF2-D74E-A6F3-9AC3CE83DD8B}" srcOrd="0" destOrd="0" presId="urn:microsoft.com/office/officeart/2005/8/layout/radial6"/>
    <dgm:cxn modelId="{F170F8AE-F16D-6749-AC82-6A0E97826B8D}" type="presOf" srcId="{1CF74D7B-5849-AF4C-8BF5-C94441DB480F}" destId="{D9AAA8DC-53E1-C04C-9E9B-151A508CBAFA}" srcOrd="0" destOrd="0" presId="urn:microsoft.com/office/officeart/2005/8/layout/radial6"/>
    <dgm:cxn modelId="{F5ACCAFD-8D12-9E43-A15B-F31B5CB08C55}" type="presOf" srcId="{3DBFCA29-BCB6-3346-9630-456FA11BC49B}" destId="{9BBA81FB-5611-E742-9F01-4991D2015841}" srcOrd="0" destOrd="0" presId="urn:microsoft.com/office/officeart/2005/8/layout/radial6"/>
    <dgm:cxn modelId="{4DCAC5FD-CA50-C149-900E-C923C021C704}" type="presOf" srcId="{D0BEABC5-E800-0942-90F0-5EA38293B73C}" destId="{67E93BAF-7DA6-A74A-AF86-6253006E1EC7}" srcOrd="0" destOrd="0" presId="urn:microsoft.com/office/officeart/2005/8/layout/radial6"/>
    <dgm:cxn modelId="{368E5EEA-A578-1C4F-ABC2-647C05ED57F3}" srcId="{CA5AD6FD-0334-BE43-96D4-50203E7F261B}" destId="{A56B3AB7-6A11-504A-8AF0-7A5934A9EA96}" srcOrd="5" destOrd="0" parTransId="{1ED12DB3-9432-2340-90F9-19EFF51A4E66}" sibTransId="{1CF74D7B-5849-AF4C-8BF5-C94441DB480F}"/>
    <dgm:cxn modelId="{C43CF0A6-CEFD-9F41-8E9F-736A21545F8F}" srcId="{CA5AD6FD-0334-BE43-96D4-50203E7F261B}" destId="{32198A15-BC30-144F-94AD-916D29B42DD4}" srcOrd="7" destOrd="0" parTransId="{B73F95D8-FC63-9140-A8CE-F2F94D4E5F9C}" sibTransId="{B91017A5-28B9-C041-AF77-4049EEC39F5E}"/>
    <dgm:cxn modelId="{6BE07102-A89F-A946-B1BF-56B99B982B51}" type="presOf" srcId="{05FF0575-53FA-FC4E-801B-60613950AF18}" destId="{876A9662-AFB4-EC4D-8788-8AF731CB5344}" srcOrd="0" destOrd="0" presId="urn:microsoft.com/office/officeart/2005/8/layout/radial6"/>
    <dgm:cxn modelId="{129147B9-2431-BE47-BF02-9E04C3A6BF8C}" srcId="{CA5AD6FD-0334-BE43-96D4-50203E7F261B}" destId="{9DC30041-B743-3641-9B6E-DC94F9A83A74}" srcOrd="2" destOrd="0" parTransId="{B69DC687-CAFD-EA4A-8DA4-4D9217A29C14}" sibTransId="{F8CED68E-FC06-7A44-9C3A-9299C0014BEA}"/>
    <dgm:cxn modelId="{CE8730F1-CEB9-7147-BD82-287FBF144F07}" type="presOf" srcId="{CC14DF81-B4D6-504B-B972-DB6517127AB9}" destId="{9061773E-6880-0F41-B9A8-9B7E6CE6CCEF}" srcOrd="0" destOrd="0" presId="urn:microsoft.com/office/officeart/2005/8/layout/radial6"/>
    <dgm:cxn modelId="{AFFDDB10-C818-9442-B5D3-CAC3980597CB}" srcId="{CA5AD6FD-0334-BE43-96D4-50203E7F261B}" destId="{4C0CB89A-486C-7A4B-A0C6-C1F5EFDB4AD4}" srcOrd="0" destOrd="0" parTransId="{61B7772F-6E65-7944-8371-E0C675AA8F0D}" sibTransId="{EA8B2EAD-C2ED-2549-92F0-3ECBF0219003}"/>
    <dgm:cxn modelId="{34AEDF75-321F-424D-9EFC-408501EB0DD6}" type="presOf" srcId="{42761C92-27AF-5042-9985-1F276AB2DA8B}" destId="{C91D4752-25EA-304A-B608-34EE9B1E9700}" srcOrd="0" destOrd="0" presId="urn:microsoft.com/office/officeart/2005/8/layout/radial6"/>
    <dgm:cxn modelId="{6FD9A15C-9962-7B40-8438-ECD8C1D453DC}" type="presOf" srcId="{209C6ECA-3991-BC45-AAEF-6099D3435123}" destId="{1F00C0B5-1C20-1442-862C-C1FCFF3D8769}" srcOrd="0" destOrd="0" presId="urn:microsoft.com/office/officeart/2005/8/layout/radial6"/>
    <dgm:cxn modelId="{131D95C1-E710-BF4B-9D9C-3BBAEEBB956A}" type="presOf" srcId="{A56B3AB7-6A11-504A-8AF0-7A5934A9EA96}" destId="{0F1C8F23-FD7E-994F-B3D0-53BF6E80373B}" srcOrd="0" destOrd="0" presId="urn:microsoft.com/office/officeart/2005/8/layout/radial6"/>
    <dgm:cxn modelId="{C8C0FE1D-4F13-714B-AEB2-4FB5DDE64F86}" srcId="{CA5AD6FD-0334-BE43-96D4-50203E7F261B}" destId="{D0BEABC5-E800-0942-90F0-5EA38293B73C}" srcOrd="4" destOrd="0" parTransId="{E7FB04C4-52D6-5048-81FC-E50A73A76753}" sibTransId="{6D8876CD-2956-2B4A-AA5F-DFD181A1ED56}"/>
    <dgm:cxn modelId="{14EB5D0C-B8E3-5247-AC25-B23B67FEFDF9}" type="presOf" srcId="{4C0CB89A-486C-7A4B-A0C6-C1F5EFDB4AD4}" destId="{5B400B02-E66D-7C44-9E2A-1ACF610DDF5D}" srcOrd="0" destOrd="0" presId="urn:microsoft.com/office/officeart/2005/8/layout/radial6"/>
    <dgm:cxn modelId="{25928890-64A2-6742-89DF-F3FF1A1A262C}" type="presOf" srcId="{9DC30041-B743-3641-9B6E-DC94F9A83A74}" destId="{CF82E3F5-A706-8A4C-AC7C-0D6994AC2857}" srcOrd="0" destOrd="0" presId="urn:microsoft.com/office/officeart/2005/8/layout/radial6"/>
    <dgm:cxn modelId="{DFC92697-79A7-4A4E-BA3C-6B5D4C471902}" type="presOf" srcId="{B91017A5-28B9-C041-AF77-4049EEC39F5E}" destId="{9DDD3A82-E369-D840-9C5C-A5B93EBE43D4}" srcOrd="0" destOrd="0" presId="urn:microsoft.com/office/officeart/2005/8/layout/radial6"/>
    <dgm:cxn modelId="{71C054B7-8DA2-6242-92E8-B9D310257B0D}" srcId="{CC14DF81-B4D6-504B-B972-DB6517127AB9}" destId="{CA5AD6FD-0334-BE43-96D4-50203E7F261B}" srcOrd="0" destOrd="0" parTransId="{043692F3-63F4-8746-B1D1-F21BB8652278}" sibTransId="{7677C397-7834-8048-A35D-DFCE9ACEF242}"/>
    <dgm:cxn modelId="{4BA911E3-7B19-3348-8512-516C30F315A8}" srcId="{CA5AD6FD-0334-BE43-96D4-50203E7F261B}" destId="{DDA05360-ECBD-FF4D-9567-BA9066A49C52}" srcOrd="6" destOrd="0" parTransId="{4046FBC0-3B94-D640-A205-5C0B18E2B780}" sibTransId="{05FF0575-53FA-FC4E-801B-60613950AF18}"/>
    <dgm:cxn modelId="{0EDAA638-0DDA-0E47-87F0-4B5B6E9E5752}" type="presOf" srcId="{32198A15-BC30-144F-94AD-916D29B42DD4}" destId="{540AE971-A630-A845-82DF-09B1E56E0F26}" srcOrd="0" destOrd="0" presId="urn:microsoft.com/office/officeart/2005/8/layout/radial6"/>
    <dgm:cxn modelId="{AB0AAF3E-A676-324C-9E7A-A6789D7A2F57}" type="presOf" srcId="{6D8876CD-2956-2B4A-AA5F-DFD181A1ED56}" destId="{E946B0CE-1BD5-B743-B851-7DE628D3E102}" srcOrd="0" destOrd="0" presId="urn:microsoft.com/office/officeart/2005/8/layout/radial6"/>
    <dgm:cxn modelId="{F809BACD-804E-F149-921A-243F968594CD}" type="presParOf" srcId="{9061773E-6880-0F41-B9A8-9B7E6CE6CCEF}" destId="{19F1224E-E090-AD46-AB9A-9535CC85EDD2}" srcOrd="0" destOrd="0" presId="urn:microsoft.com/office/officeart/2005/8/layout/radial6"/>
    <dgm:cxn modelId="{468FD34F-AEE9-054F-8982-98877CF4D85C}" type="presParOf" srcId="{9061773E-6880-0F41-B9A8-9B7E6CE6CCEF}" destId="{5B400B02-E66D-7C44-9E2A-1ACF610DDF5D}" srcOrd="1" destOrd="0" presId="urn:microsoft.com/office/officeart/2005/8/layout/radial6"/>
    <dgm:cxn modelId="{BE7B3CBA-500A-D24D-BBEB-50093F0E6E91}" type="presParOf" srcId="{9061773E-6880-0F41-B9A8-9B7E6CE6CCEF}" destId="{9D1B8C04-15D7-4945-A797-2A7EA91D0B52}" srcOrd="2" destOrd="0" presId="urn:microsoft.com/office/officeart/2005/8/layout/radial6"/>
    <dgm:cxn modelId="{E64B8C00-FA74-404B-BC1C-FF310ED7278C}" type="presParOf" srcId="{9061773E-6880-0F41-B9A8-9B7E6CE6CCEF}" destId="{8C019745-C31D-574A-984F-5283C3AEEF91}" srcOrd="3" destOrd="0" presId="urn:microsoft.com/office/officeart/2005/8/layout/radial6"/>
    <dgm:cxn modelId="{18FC093D-2680-4D47-9C98-81FDA66C556A}" type="presParOf" srcId="{9061773E-6880-0F41-B9A8-9B7E6CE6CCEF}" destId="{5C82E70A-826B-AB4F-A8E4-864B593527A7}" srcOrd="4" destOrd="0" presId="urn:microsoft.com/office/officeart/2005/8/layout/radial6"/>
    <dgm:cxn modelId="{1590F526-0ECD-B949-8B83-5A0062E392B6}" type="presParOf" srcId="{9061773E-6880-0F41-B9A8-9B7E6CE6CCEF}" destId="{0F8A3CAB-C7F1-494A-8A6E-DF368F1ABDF3}" srcOrd="5" destOrd="0" presId="urn:microsoft.com/office/officeart/2005/8/layout/radial6"/>
    <dgm:cxn modelId="{FB000257-893A-874F-AB4B-AE8CFBF16919}" type="presParOf" srcId="{9061773E-6880-0F41-B9A8-9B7E6CE6CCEF}" destId="{9BBA81FB-5611-E742-9F01-4991D2015841}" srcOrd="6" destOrd="0" presId="urn:microsoft.com/office/officeart/2005/8/layout/radial6"/>
    <dgm:cxn modelId="{76772667-77F2-3B48-8854-43450DB93D41}" type="presParOf" srcId="{9061773E-6880-0F41-B9A8-9B7E6CE6CCEF}" destId="{CF82E3F5-A706-8A4C-AC7C-0D6994AC2857}" srcOrd="7" destOrd="0" presId="urn:microsoft.com/office/officeart/2005/8/layout/radial6"/>
    <dgm:cxn modelId="{8F1CA889-9172-2840-9609-FEC407802E1A}" type="presParOf" srcId="{9061773E-6880-0F41-B9A8-9B7E6CE6CCEF}" destId="{D263251A-1106-C246-9724-209AF1AAD580}" srcOrd="8" destOrd="0" presId="urn:microsoft.com/office/officeart/2005/8/layout/radial6"/>
    <dgm:cxn modelId="{9C388537-14E8-B949-A228-DAA20F752F52}" type="presParOf" srcId="{9061773E-6880-0F41-B9A8-9B7E6CE6CCEF}" destId="{4A1BB69C-1FF2-D74E-A6F3-9AC3CE83DD8B}" srcOrd="9" destOrd="0" presId="urn:microsoft.com/office/officeart/2005/8/layout/radial6"/>
    <dgm:cxn modelId="{12764C11-8114-1F49-8122-2C2824A70CFC}" type="presParOf" srcId="{9061773E-6880-0F41-B9A8-9B7E6CE6CCEF}" destId="{1F00C0B5-1C20-1442-862C-C1FCFF3D8769}" srcOrd="10" destOrd="0" presId="urn:microsoft.com/office/officeart/2005/8/layout/radial6"/>
    <dgm:cxn modelId="{D1C31A1C-AE04-BB41-BE1C-76164CF46F47}" type="presParOf" srcId="{9061773E-6880-0F41-B9A8-9B7E6CE6CCEF}" destId="{A8F30C3E-70E4-344D-A9E2-791FD147A118}" srcOrd="11" destOrd="0" presId="urn:microsoft.com/office/officeart/2005/8/layout/radial6"/>
    <dgm:cxn modelId="{A9E4739B-C013-8F4C-B169-5D9FF2A9CB3F}" type="presParOf" srcId="{9061773E-6880-0F41-B9A8-9B7E6CE6CCEF}" destId="{C91D4752-25EA-304A-B608-34EE9B1E9700}" srcOrd="12" destOrd="0" presId="urn:microsoft.com/office/officeart/2005/8/layout/radial6"/>
    <dgm:cxn modelId="{9FEF84B9-9AF7-4145-B83F-EB38865D76C2}" type="presParOf" srcId="{9061773E-6880-0F41-B9A8-9B7E6CE6CCEF}" destId="{67E93BAF-7DA6-A74A-AF86-6253006E1EC7}" srcOrd="13" destOrd="0" presId="urn:microsoft.com/office/officeart/2005/8/layout/radial6"/>
    <dgm:cxn modelId="{75880E60-86F9-8740-BFB2-600E0C17A522}" type="presParOf" srcId="{9061773E-6880-0F41-B9A8-9B7E6CE6CCEF}" destId="{243EB54F-A6BB-F846-8189-4AE6C7EAA895}" srcOrd="14" destOrd="0" presId="urn:microsoft.com/office/officeart/2005/8/layout/radial6"/>
    <dgm:cxn modelId="{69712826-78EF-BD4F-8AFF-61922B0EB89C}" type="presParOf" srcId="{9061773E-6880-0F41-B9A8-9B7E6CE6CCEF}" destId="{E946B0CE-1BD5-B743-B851-7DE628D3E102}" srcOrd="15" destOrd="0" presId="urn:microsoft.com/office/officeart/2005/8/layout/radial6"/>
    <dgm:cxn modelId="{56014F91-284B-4B4F-9047-3887BCC5E2E3}" type="presParOf" srcId="{9061773E-6880-0F41-B9A8-9B7E6CE6CCEF}" destId="{0F1C8F23-FD7E-994F-B3D0-53BF6E80373B}" srcOrd="16" destOrd="0" presId="urn:microsoft.com/office/officeart/2005/8/layout/radial6"/>
    <dgm:cxn modelId="{8EE7F33C-84D1-B244-995F-08A431D53ECE}" type="presParOf" srcId="{9061773E-6880-0F41-B9A8-9B7E6CE6CCEF}" destId="{102F9D65-6BCA-994F-BC3D-5F8C8940C572}" srcOrd="17" destOrd="0" presId="urn:microsoft.com/office/officeart/2005/8/layout/radial6"/>
    <dgm:cxn modelId="{FA3CB9B3-F314-124B-8F4B-BEE1A678637B}" type="presParOf" srcId="{9061773E-6880-0F41-B9A8-9B7E6CE6CCEF}" destId="{D9AAA8DC-53E1-C04C-9E9B-151A508CBAFA}" srcOrd="18" destOrd="0" presId="urn:microsoft.com/office/officeart/2005/8/layout/radial6"/>
    <dgm:cxn modelId="{24597C3A-9D7A-1A4D-B26F-8AD11D2AA235}" type="presParOf" srcId="{9061773E-6880-0F41-B9A8-9B7E6CE6CCEF}" destId="{F78B4FA4-9AD6-3B4F-A6EC-86B2A64B497A}" srcOrd="19" destOrd="0" presId="urn:microsoft.com/office/officeart/2005/8/layout/radial6"/>
    <dgm:cxn modelId="{51E56ECD-4D91-D74E-A31F-45EA89D79081}" type="presParOf" srcId="{9061773E-6880-0F41-B9A8-9B7E6CE6CCEF}" destId="{0FF5C867-2C02-454A-804A-DA1C82AD6A32}" srcOrd="20" destOrd="0" presId="urn:microsoft.com/office/officeart/2005/8/layout/radial6"/>
    <dgm:cxn modelId="{7CF86B3F-70C9-A343-9B8C-5B334BC84F13}" type="presParOf" srcId="{9061773E-6880-0F41-B9A8-9B7E6CE6CCEF}" destId="{876A9662-AFB4-EC4D-8788-8AF731CB5344}" srcOrd="21" destOrd="0" presId="urn:microsoft.com/office/officeart/2005/8/layout/radial6"/>
    <dgm:cxn modelId="{590667AE-2192-7947-AAC3-942F16E9E7A1}" type="presParOf" srcId="{9061773E-6880-0F41-B9A8-9B7E6CE6CCEF}" destId="{540AE971-A630-A845-82DF-09B1E56E0F26}" srcOrd="22" destOrd="0" presId="urn:microsoft.com/office/officeart/2005/8/layout/radial6"/>
    <dgm:cxn modelId="{2EC8D7D9-4B74-8E4B-8A64-40AA7588B387}" type="presParOf" srcId="{9061773E-6880-0F41-B9A8-9B7E6CE6CCEF}" destId="{A1F6DCF1-31CC-6840-B678-3080E4D81F8E}" srcOrd="23" destOrd="0" presId="urn:microsoft.com/office/officeart/2005/8/layout/radial6"/>
    <dgm:cxn modelId="{CE2E55C1-5DD4-5C4C-91EF-2E57F8F8039D}" type="presParOf" srcId="{9061773E-6880-0F41-B9A8-9B7E6CE6CCEF}" destId="{9DDD3A82-E369-D840-9C5C-A5B93EBE43D4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D3A82-E369-D840-9C5C-A5B93EBE43D4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13500000"/>
            <a:gd name="adj2" fmla="val 16200000"/>
            <a:gd name="adj3" fmla="val 343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6A9662-AFB4-EC4D-8788-8AF731CB5344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10800000"/>
            <a:gd name="adj2" fmla="val 13500000"/>
            <a:gd name="adj3" fmla="val 343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AAA8DC-53E1-C04C-9E9B-151A508CBAFA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8100000"/>
            <a:gd name="adj2" fmla="val 10800000"/>
            <a:gd name="adj3" fmla="val 34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46B0CE-1BD5-B743-B851-7DE628D3E102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5400000"/>
            <a:gd name="adj2" fmla="val 8100000"/>
            <a:gd name="adj3" fmla="val 3436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D4752-25EA-304A-B608-34EE9B1E9700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2700000"/>
            <a:gd name="adj2" fmla="val 5400000"/>
            <a:gd name="adj3" fmla="val 343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1BB69C-1FF2-D74E-A6F3-9AC3CE83DD8B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0"/>
            <a:gd name="adj2" fmla="val 2700000"/>
            <a:gd name="adj3" fmla="val 3436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BA81FB-5611-E742-9F01-4991D2015841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18900000"/>
            <a:gd name="adj2" fmla="val 0"/>
            <a:gd name="adj3" fmla="val 343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19745-C31D-574A-984F-5283C3AEEF91}">
      <dsp:nvSpPr>
        <dsp:cNvPr id="0" name=""/>
        <dsp:cNvSpPr/>
      </dsp:nvSpPr>
      <dsp:spPr>
        <a:xfrm>
          <a:off x="2309459" y="453337"/>
          <a:ext cx="4074137" cy="4074137"/>
        </a:xfrm>
        <a:prstGeom prst="blockArc">
          <a:avLst>
            <a:gd name="adj1" fmla="val 16200000"/>
            <a:gd name="adj2" fmla="val 18900000"/>
            <a:gd name="adj3" fmla="val 3436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1224E-E090-AD46-AB9A-9535CC85EDD2}">
      <dsp:nvSpPr>
        <dsp:cNvPr id="0" name=""/>
        <dsp:cNvSpPr/>
      </dsp:nvSpPr>
      <dsp:spPr>
        <a:xfrm>
          <a:off x="3652233" y="1796111"/>
          <a:ext cx="1388588" cy="1388588"/>
        </a:xfrm>
        <a:prstGeom prst="ellipse">
          <a:avLst/>
        </a:prstGeom>
        <a:solidFill>
          <a:schemeClr val="bg1"/>
        </a:solidFill>
        <a:ln>
          <a:solidFill>
            <a:schemeClr val="accent6">
              <a:lumMod val="50000"/>
            </a:schemeClr>
          </a:solidFill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smtClean="0">
              <a:solidFill>
                <a:srgbClr val="FF0000"/>
              </a:solidFill>
            </a:rPr>
            <a:t>Credibility &amp; Integrity</a:t>
          </a:r>
          <a:endParaRPr lang="en-US" sz="1100" kern="1200" dirty="0">
            <a:solidFill>
              <a:srgbClr val="FF0000"/>
            </a:solidFill>
          </a:endParaRPr>
        </a:p>
      </dsp:txBody>
      <dsp:txXfrm>
        <a:off x="3855587" y="1999465"/>
        <a:ext cx="981880" cy="981880"/>
      </dsp:txXfrm>
    </dsp:sp>
    <dsp:sp modelId="{5B400B02-E66D-7C44-9E2A-1ACF610DDF5D}">
      <dsp:nvSpPr>
        <dsp:cNvPr id="0" name=""/>
        <dsp:cNvSpPr/>
      </dsp:nvSpPr>
      <dsp:spPr>
        <a:xfrm>
          <a:off x="3679425" y="-153130"/>
          <a:ext cx="1334203" cy="12829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Privacy</a:t>
          </a:r>
          <a:r>
            <a:rPr lang="en-US" sz="1100" b="1" kern="1200" baseline="0" dirty="0" smtClean="0"/>
            <a:t> and Security</a:t>
          </a:r>
          <a:endParaRPr lang="en-US" sz="1100" b="1" kern="1200" dirty="0"/>
        </a:p>
      </dsp:txBody>
      <dsp:txXfrm>
        <a:off x="3874815" y="34749"/>
        <a:ext cx="943423" cy="907162"/>
      </dsp:txXfrm>
    </dsp:sp>
    <dsp:sp modelId="{5C82E70A-826B-AB4F-A8E4-864B593527A7}">
      <dsp:nvSpPr>
        <dsp:cNvPr id="0" name=""/>
        <dsp:cNvSpPr/>
      </dsp:nvSpPr>
      <dsp:spPr>
        <a:xfrm>
          <a:off x="5095107" y="433264"/>
          <a:ext cx="1334203" cy="12829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Cost Effectiveness</a:t>
          </a:r>
          <a:endParaRPr lang="en-US" sz="1100" b="1" kern="1200" dirty="0"/>
        </a:p>
      </dsp:txBody>
      <dsp:txXfrm>
        <a:off x="5290497" y="621143"/>
        <a:ext cx="943423" cy="907162"/>
      </dsp:txXfrm>
    </dsp:sp>
    <dsp:sp modelId="{CF82E3F5-A706-8A4C-AC7C-0D6994AC2857}">
      <dsp:nvSpPr>
        <dsp:cNvPr id="0" name=""/>
        <dsp:cNvSpPr/>
      </dsp:nvSpPr>
      <dsp:spPr>
        <a:xfrm>
          <a:off x="5681502" y="1848945"/>
          <a:ext cx="1334203" cy="128292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Sustainability</a:t>
          </a:r>
          <a:endParaRPr lang="en-US" sz="1100" b="1" kern="1200" dirty="0"/>
        </a:p>
      </dsp:txBody>
      <dsp:txXfrm>
        <a:off x="5876892" y="2036824"/>
        <a:ext cx="943423" cy="907162"/>
      </dsp:txXfrm>
    </dsp:sp>
    <dsp:sp modelId="{1F00C0B5-1C20-1442-862C-C1FCFF3D8769}">
      <dsp:nvSpPr>
        <dsp:cNvPr id="0" name=""/>
        <dsp:cNvSpPr/>
      </dsp:nvSpPr>
      <dsp:spPr>
        <a:xfrm>
          <a:off x="5100458" y="3279280"/>
          <a:ext cx="1323501" cy="125361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Voter Ed &amp; Accessibility</a:t>
          </a:r>
          <a:endParaRPr lang="en-US" sz="1100" kern="1200" dirty="0"/>
        </a:p>
      </dsp:txBody>
      <dsp:txXfrm>
        <a:off x="5294280" y="3462867"/>
        <a:ext cx="935857" cy="886439"/>
      </dsp:txXfrm>
    </dsp:sp>
    <dsp:sp modelId="{67E93BAF-7DA6-A74A-AF86-6253006E1EC7}">
      <dsp:nvSpPr>
        <dsp:cNvPr id="0" name=""/>
        <dsp:cNvSpPr/>
      </dsp:nvSpPr>
      <dsp:spPr>
        <a:xfrm>
          <a:off x="3679425" y="3851022"/>
          <a:ext cx="1334203" cy="128292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Inclusiveness</a:t>
          </a:r>
          <a:endParaRPr lang="en-US" sz="1100" b="1" kern="1200" dirty="0"/>
        </a:p>
      </dsp:txBody>
      <dsp:txXfrm>
        <a:off x="3874815" y="4038901"/>
        <a:ext cx="943423" cy="907162"/>
      </dsp:txXfrm>
    </dsp:sp>
    <dsp:sp modelId="{0F1C8F23-FD7E-994F-B3D0-53BF6E80373B}">
      <dsp:nvSpPr>
        <dsp:cNvPr id="0" name=""/>
        <dsp:cNvSpPr/>
      </dsp:nvSpPr>
      <dsp:spPr>
        <a:xfrm>
          <a:off x="2263744" y="3264627"/>
          <a:ext cx="1334203" cy="128292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Comprehensiveness</a:t>
          </a:r>
          <a:endParaRPr lang="en-US" sz="1100" b="1" kern="1200" dirty="0"/>
        </a:p>
      </dsp:txBody>
      <dsp:txXfrm>
        <a:off x="2459134" y="3452506"/>
        <a:ext cx="943423" cy="907162"/>
      </dsp:txXfrm>
    </dsp:sp>
    <dsp:sp modelId="{F78B4FA4-9AD6-3B4F-A6EC-86B2A64B497A}">
      <dsp:nvSpPr>
        <dsp:cNvPr id="0" name=""/>
        <dsp:cNvSpPr/>
      </dsp:nvSpPr>
      <dsp:spPr>
        <a:xfrm>
          <a:off x="1694340" y="1831449"/>
          <a:ext cx="1300221" cy="131791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Accuracy</a:t>
          </a:r>
          <a:endParaRPr lang="en-US" sz="1100" b="1" kern="1200" dirty="0"/>
        </a:p>
      </dsp:txBody>
      <dsp:txXfrm>
        <a:off x="1884753" y="2024453"/>
        <a:ext cx="919395" cy="931904"/>
      </dsp:txXfrm>
    </dsp:sp>
    <dsp:sp modelId="{540AE971-A630-A845-82DF-09B1E56E0F26}">
      <dsp:nvSpPr>
        <dsp:cNvPr id="0" name=""/>
        <dsp:cNvSpPr/>
      </dsp:nvSpPr>
      <dsp:spPr>
        <a:xfrm>
          <a:off x="2215454" y="392993"/>
          <a:ext cx="1430782" cy="136346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/>
            <a:t>Transparency &amp; </a:t>
          </a:r>
          <a:r>
            <a:rPr lang="en-US" sz="1050" b="1" kern="1200" dirty="0" smtClean="0"/>
            <a:t>Accountability</a:t>
          </a:r>
          <a:endParaRPr lang="en-US" sz="1050" b="1" kern="1200" dirty="0"/>
        </a:p>
      </dsp:txBody>
      <dsp:txXfrm>
        <a:off x="2424987" y="592667"/>
        <a:ext cx="1011716" cy="9641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2A6B51-5D78-4B47-9274-AACB1A5EEBDD}" type="datetimeFigureOut">
              <a:rPr lang="en-US" smtClean="0"/>
              <a:t>11/1/16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0483-81A6-0B46-8D67-543C1876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796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6A0B26-03FC-134E-B176-7DDD18B94839}" type="datetimeFigureOut">
              <a:rPr lang="en-US" smtClean="0"/>
              <a:t>11/1/16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360617-A9BE-0744-B6A1-3147138F4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9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360617-A9BE-0744-B6A1-3147138F465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425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2554983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76937" y="1828799"/>
            <a:ext cx="990599" cy="228659"/>
          </a:xfrm>
        </p:spPr>
        <p:txBody>
          <a:bodyPr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3F150D65-C64D-44FB-9152-4CC2DE0C9198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36210" y="3264407"/>
            <a:ext cx="3859795" cy="228659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778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070274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39771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469537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4420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0529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608225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35EB0-D091-417E-ACD5-D65E1C7D8524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7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09F9-C7D6-4C52-A7E8-5101239A0BA2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483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E64A4-35FB-42B6-9183-2C0CE0E36649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8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2683B9-6ECA-47FA-93CF-B124A0FAC208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38039" y="7605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79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FF66B-9476-4BB3-85E9-E01854F07F90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967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23FBD-8F7D-4F85-8085-67BFDB05CB7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20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D789A-1220-4441-8676-44A034051BFD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8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A266-E364-4B5E-98DD-432668182E1E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6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3F2040-9975-4642-A906-1DF87F8BE202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467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52B4A-BA08-4841-AB08-A0D822ABC34D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BFEBEB0A-9E3D-4B14-9782-E2AE3DA60D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04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75D48070-6A81-47D0-9810-1540B9FEFF61}" type="datetime1">
              <a:rPr lang="en-US" smtClean="0"/>
              <a:pPr/>
              <a:t>11/1/16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BFEBEB0A-9E3D-4B14-9782-E2AE3DA60D9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3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  <p:sldLayoutId id="2147483772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8" Type="http://schemas.openxmlformats.org/officeDocument/2006/relationships/slide" Target="slide1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slide" Target="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Voter Registration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Best practices and experiences around key key principles</a:t>
            </a:r>
          </a:p>
        </p:txBody>
      </p:sp>
    </p:spTree>
    <p:extLst>
      <p:ext uri="{BB962C8B-B14F-4D97-AF65-F5344CB8AC3E}">
        <p14:creationId xmlns:p14="http://schemas.microsoft.com/office/powerpoint/2010/main" val="1378480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Privacy and Security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200" dirty="0" smtClean="0"/>
              <a:t>It</a:t>
            </a:r>
            <a:r>
              <a:rPr lang="fr-FR" sz="2200" dirty="0" smtClean="0"/>
              <a:t>’</a:t>
            </a:r>
            <a:r>
              <a:rPr lang="en-US" sz="2200" dirty="0" smtClean="0"/>
              <a:t>s the right of every individual to know about the use of any collected information</a:t>
            </a:r>
          </a:p>
          <a:p>
            <a:r>
              <a:rPr lang="en-US" sz="2200" dirty="0" smtClean="0"/>
              <a:t>VR process to clearly indicate the intended use of the collected information</a:t>
            </a:r>
          </a:p>
          <a:p>
            <a:r>
              <a:rPr lang="en-US" sz="2200" dirty="0" smtClean="0"/>
              <a:t>In UK the voter list information was shared with companies having business interests </a:t>
            </a:r>
          </a:p>
          <a:p>
            <a:r>
              <a:rPr lang="en-US" sz="2200" dirty="0" smtClean="0"/>
              <a:t>Physical security and information security</a:t>
            </a:r>
          </a:p>
          <a:p>
            <a:pPr lvl="1"/>
            <a:r>
              <a:rPr lang="en-US" sz="2000" dirty="0" smtClean="0"/>
              <a:t>The issue of security is critical because in a number of countries the security was breached </a:t>
            </a:r>
          </a:p>
          <a:p>
            <a:pPr lvl="1"/>
            <a:r>
              <a:rPr lang="en-US" sz="2000" dirty="0" smtClean="0"/>
              <a:t>Mexico, Philippines and Turkey a just a few examples</a:t>
            </a:r>
          </a:p>
          <a:p>
            <a:pPr lvl="1"/>
            <a:r>
              <a:rPr lang="en-US" sz="2000" dirty="0" smtClean="0"/>
              <a:t>Unauthorized access, unauthorized alteration 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08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Cost Effectiveness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200" dirty="0" smtClean="0"/>
              <a:t>VR system delivers an effective outcome relative to its cost</a:t>
            </a:r>
          </a:p>
          <a:p>
            <a:r>
              <a:rPr lang="en-US" sz="2200" dirty="0" smtClean="0"/>
              <a:t>Use the most economical means of meting VR objectives and principles </a:t>
            </a:r>
          </a:p>
          <a:p>
            <a:r>
              <a:rPr lang="en-US" sz="2200" dirty="0" smtClean="0"/>
              <a:t>There are the following 3 key areas:</a:t>
            </a:r>
          </a:p>
          <a:p>
            <a:pPr lvl="1"/>
            <a:r>
              <a:rPr lang="en-US" sz="2000" dirty="0" smtClean="0"/>
              <a:t>Core Costs …. Equipment, training, transportation, staff </a:t>
            </a:r>
            <a:r>
              <a:rPr lang="en-US" sz="2000" dirty="0" err="1" smtClean="0"/>
              <a:t>etc</a:t>
            </a:r>
            <a:endParaRPr lang="en-US" sz="2000" dirty="0" smtClean="0"/>
          </a:p>
          <a:p>
            <a:pPr lvl="1"/>
            <a:r>
              <a:rPr lang="en-US" sz="2000" dirty="0" smtClean="0"/>
              <a:t>Diffuse costs ….. Civil registry information collection </a:t>
            </a:r>
          </a:p>
          <a:p>
            <a:pPr lvl="1"/>
            <a:r>
              <a:rPr lang="en-US" sz="2000" dirty="0" smtClean="0"/>
              <a:t>Integrity costs …. Safety, integrity, political neutrality and accessibility to VR</a:t>
            </a:r>
          </a:p>
          <a:p>
            <a:endParaRPr lang="en-US" sz="2200" dirty="0" smtClean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6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Sustainability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000" dirty="0" smtClean="0"/>
              <a:t>Institutional sustainability …. Legal framework is accepted by stakeholders</a:t>
            </a:r>
          </a:p>
          <a:p>
            <a:r>
              <a:rPr lang="en-US" sz="2000" dirty="0" smtClean="0"/>
              <a:t>Financial and economic sustainability …. All VR processes in medium and long term don</a:t>
            </a:r>
            <a:r>
              <a:rPr lang="fr-FR" sz="2000" dirty="0" smtClean="0"/>
              <a:t>’</a:t>
            </a:r>
            <a:r>
              <a:rPr lang="en-US" sz="2000" dirty="0" smtClean="0"/>
              <a:t>t reply on external support</a:t>
            </a:r>
          </a:p>
          <a:p>
            <a:r>
              <a:rPr lang="en-US" sz="2000" dirty="0" smtClean="0"/>
              <a:t>Human resource sustainability …. Skilled staff and contractors are available to EMBs</a:t>
            </a:r>
          </a:p>
          <a:p>
            <a:r>
              <a:rPr lang="en-US" sz="2000" dirty="0" smtClean="0"/>
              <a:t>Technological sustainability …. Adaptable to local conditions</a:t>
            </a:r>
          </a:p>
          <a:p>
            <a:r>
              <a:rPr lang="en-US" sz="2000" dirty="0" smtClean="0"/>
              <a:t>Political sustainability ….. VR processes acceptable across political spectrum </a:t>
            </a:r>
          </a:p>
          <a:p>
            <a:r>
              <a:rPr lang="en-US" sz="2000" dirty="0" smtClean="0"/>
              <a:t>Environmental sustainability …. Minimize potential damage to environment</a:t>
            </a:r>
            <a:endParaRPr lang="en-US" sz="2000" dirty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826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Key Lessons Learnt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63" y="2146217"/>
            <a:ext cx="8260595" cy="4265340"/>
          </a:xfrm>
        </p:spPr>
        <p:txBody>
          <a:bodyPr>
            <a:noAutofit/>
          </a:bodyPr>
          <a:lstStyle/>
          <a:p>
            <a:r>
              <a:rPr lang="en-US" sz="2000" dirty="0" smtClean="0"/>
              <a:t>Political reality determines the necessary security features of a system</a:t>
            </a:r>
          </a:p>
          <a:p>
            <a:r>
              <a:rPr lang="en-US" sz="2000" dirty="0" smtClean="0"/>
              <a:t>Inclusiveness in planning and evaluation of voter registration </a:t>
            </a:r>
          </a:p>
          <a:p>
            <a:r>
              <a:rPr lang="en-US" sz="2000" dirty="0" smtClean="0"/>
              <a:t> Confidence on VR  dependent on confidence in impartiality and independent decision making of EMB</a:t>
            </a:r>
          </a:p>
          <a:p>
            <a:r>
              <a:rPr lang="en-US" sz="2000" dirty="0" smtClean="0"/>
              <a:t>Transparency of the system through stakeholder participation in crucial </a:t>
            </a:r>
          </a:p>
          <a:p>
            <a:r>
              <a:rPr lang="en-US" sz="2000" dirty="0" smtClean="0"/>
              <a:t>Delay in VR can jeopardize the electoral process</a:t>
            </a:r>
          </a:p>
          <a:p>
            <a:r>
              <a:rPr lang="en-US" sz="2000" dirty="0" smtClean="0"/>
              <a:t>High tech systems cannot solve political issues or problems of trust in overall process</a:t>
            </a:r>
          </a:p>
          <a:p>
            <a:r>
              <a:rPr lang="en-US" sz="2000" dirty="0" smtClean="0"/>
              <a:t>Developing in house technical skills is essential to sustain VR reliability and integrity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98762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Key Lessons Learnt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63" y="2146217"/>
            <a:ext cx="8260595" cy="4265340"/>
          </a:xfrm>
        </p:spPr>
        <p:txBody>
          <a:bodyPr>
            <a:noAutofit/>
          </a:bodyPr>
          <a:lstStyle/>
          <a:p>
            <a:r>
              <a:rPr lang="en-US" sz="1900" dirty="0" smtClean="0"/>
              <a:t>Display of voters roll increases acceptance levels</a:t>
            </a:r>
          </a:p>
          <a:p>
            <a:r>
              <a:rPr lang="en-US" sz="1900" dirty="0" smtClean="0"/>
              <a:t>It is difficult to improve an existing fraught voters roll, rather scrap it and start a new one</a:t>
            </a:r>
          </a:p>
          <a:p>
            <a:r>
              <a:rPr lang="en-US" sz="1900" dirty="0" smtClean="0"/>
              <a:t>Printing photographs on the voters roll is a high level security feature to prevent impersonation </a:t>
            </a:r>
          </a:p>
          <a:p>
            <a:r>
              <a:rPr lang="en-US" sz="1900" dirty="0" smtClean="0"/>
              <a:t>Continuous voter registration is not cost effective if it is not supported by continuous voter education</a:t>
            </a:r>
          </a:p>
          <a:p>
            <a:r>
              <a:rPr lang="en-US" sz="1900" dirty="0" smtClean="0"/>
              <a:t>Voter registration processes have been appropriate basis for development o civil registry</a:t>
            </a:r>
          </a:p>
          <a:p>
            <a:r>
              <a:rPr lang="en-US" sz="1900" dirty="0" smtClean="0"/>
              <a:t>EMBs cannot base voters roll on civil registration unless citizens notify authorities of any change of address</a:t>
            </a:r>
          </a:p>
          <a:p>
            <a:r>
              <a:rPr lang="en-US" sz="1900" dirty="0" smtClean="0"/>
              <a:t>Once a high tech system is in place, it is difficult to revert to simpler system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485845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3"/>
            <a:ext cx="5917679" cy="703457"/>
          </a:xfrm>
        </p:spPr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Questions ???????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53750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dirty="0" smtClean="0"/>
              <a:t>Background and Legality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200" dirty="0" smtClean="0"/>
              <a:t>Voter </a:t>
            </a:r>
            <a:r>
              <a:rPr lang="en-US" sz="2200" dirty="0"/>
              <a:t>R</a:t>
            </a:r>
            <a:r>
              <a:rPr lang="en-US" sz="2200" dirty="0" smtClean="0"/>
              <a:t>egistration (VR) not just Operational Mechanism ----- political, administrative and operational components</a:t>
            </a:r>
          </a:p>
          <a:p>
            <a:r>
              <a:rPr lang="en-US" sz="2200" dirty="0" smtClean="0"/>
              <a:t>Poor VR can have disruptive impact, whereas</a:t>
            </a:r>
            <a:r>
              <a:rPr lang="en-US" sz="2200" dirty="0"/>
              <a:t> </a:t>
            </a:r>
            <a:r>
              <a:rPr lang="en-US" sz="2200" dirty="0" smtClean="0"/>
              <a:t>……..Effective VR can contribute towards acceptance of election results</a:t>
            </a:r>
          </a:p>
          <a:p>
            <a:r>
              <a:rPr lang="en-US" sz="2200" dirty="0" smtClean="0"/>
              <a:t>VR is crucial for public participation in democratic processes </a:t>
            </a:r>
          </a:p>
          <a:p>
            <a:r>
              <a:rPr lang="en-US" sz="2200" dirty="0" smtClean="0"/>
              <a:t>Universal instruments ICCPR Article 25 section a) and b) and Human Rights Charter Article 21 Section 3</a:t>
            </a:r>
          </a:p>
          <a:p>
            <a:r>
              <a:rPr lang="en-US" sz="2200" dirty="0" smtClean="0"/>
              <a:t>Based on principles of Universality and Equal Suffrage</a:t>
            </a:r>
          </a:p>
        </p:txBody>
      </p:sp>
    </p:spTree>
    <p:extLst>
      <p:ext uri="{BB962C8B-B14F-4D97-AF65-F5344CB8AC3E}">
        <p14:creationId xmlns:p14="http://schemas.microsoft.com/office/powerpoint/2010/main" val="1025993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dirty="0" smtClean="0"/>
              <a:t>Benefits of Voter Registration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200" dirty="0" smtClean="0"/>
              <a:t>VR is directly related to political participation in terms of citizen mobilization and voter turn out</a:t>
            </a:r>
          </a:p>
          <a:p>
            <a:r>
              <a:rPr lang="en-US" sz="2200" dirty="0" smtClean="0"/>
              <a:t>VR ensures equality for the exercise of right to vote</a:t>
            </a:r>
          </a:p>
          <a:p>
            <a:r>
              <a:rPr lang="en-US" sz="2200" dirty="0" smtClean="0"/>
              <a:t>Clean voters roll contribute towards boundary delimitation and electoral formulae</a:t>
            </a:r>
          </a:p>
          <a:p>
            <a:r>
              <a:rPr lang="en-US" sz="2200" dirty="0" smtClean="0"/>
              <a:t>VR plays a major role in voter education</a:t>
            </a:r>
          </a:p>
          <a:p>
            <a:r>
              <a:rPr lang="en-US" sz="2200" dirty="0" smtClean="0"/>
              <a:t>VR are also instrumental in organizing voting operations  and augments fraudulent attempts to vote</a:t>
            </a:r>
          </a:p>
          <a:p>
            <a:r>
              <a:rPr lang="en-US" sz="2200" dirty="0" smtClean="0"/>
              <a:t>All inclusive and clean voters roll is a safeguard to the integrity of the suffrage and an essential condition for legitimacy of democracy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50689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542440" y="679131"/>
            <a:ext cx="8338087" cy="709865"/>
          </a:xfrm>
        </p:spPr>
        <p:txBody>
          <a:bodyPr/>
          <a:lstStyle/>
          <a:p>
            <a:r>
              <a:rPr lang="en-US" dirty="0" smtClean="0"/>
              <a:t>Principles of Voter Registration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6102959"/>
              </p:ext>
            </p:extLst>
          </p:nvPr>
        </p:nvGraphicFramePr>
        <p:xfrm>
          <a:off x="170482" y="1636964"/>
          <a:ext cx="8710046" cy="4980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Right Arrow 3">
            <a:hlinkClick r:id="rId8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07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0AE971-A630-A845-82DF-09B1E56E0F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540AE971-A630-A845-82DF-09B1E56E0F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76A9662-AFB4-EC4D-8788-8AF731CB53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graphicEl>
                                              <a:dgm id="{876A9662-AFB4-EC4D-8788-8AF731CB53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8B4FA4-9AD6-3B4F-A6EC-86B2A64B497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graphicEl>
                                              <a:dgm id="{F78B4FA4-9AD6-3B4F-A6EC-86B2A64B497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9AAA8DC-53E1-C04C-9E9B-151A508CBA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graphicEl>
                                              <a:dgm id="{D9AAA8DC-53E1-C04C-9E9B-151A508CBA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F1C8F23-FD7E-994F-B3D0-53BF6E80373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graphicEl>
                                              <a:dgm id="{0F1C8F23-FD7E-994F-B3D0-53BF6E80373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946B0CE-1BD5-B743-B851-7DE628D3E1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graphicEl>
                                              <a:dgm id="{E946B0CE-1BD5-B743-B851-7DE628D3E1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7E93BAF-7DA6-A74A-AF86-6253006E1E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">
                                            <p:graphicEl>
                                              <a:dgm id="{67E93BAF-7DA6-A74A-AF86-6253006E1EC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91D4752-25EA-304A-B608-34EE9B1E97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graphicEl>
                                              <a:dgm id="{C91D4752-25EA-304A-B608-34EE9B1E97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00C0B5-1C20-1442-862C-C1FCFF3D87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>
                                            <p:graphicEl>
                                              <a:dgm id="{1F00C0B5-1C20-1442-862C-C1FCFF3D87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A1BB69C-1FF2-D74E-A6F3-9AC3CE83DD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">
                                            <p:graphicEl>
                                              <a:dgm id="{4A1BB69C-1FF2-D74E-A6F3-9AC3CE83DD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F82E3F5-A706-8A4C-AC7C-0D6994AC28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>
                                            <p:graphicEl>
                                              <a:dgm id="{CF82E3F5-A706-8A4C-AC7C-0D6994AC28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BBA81FB-5611-E742-9F01-4991D201584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9BBA81FB-5611-E742-9F01-4991D201584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C82E70A-826B-AB4F-A8E4-864B593527A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">
                                            <p:graphicEl>
                                              <a:dgm id="{5C82E70A-826B-AB4F-A8E4-864B593527A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C019745-C31D-574A-984F-5283C3AEEF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">
                                            <p:graphicEl>
                                              <a:dgm id="{8C019745-C31D-574A-984F-5283C3AEEF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B400B02-E66D-7C44-9E2A-1ACF610DDF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">
                                            <p:graphicEl>
                                              <a:dgm id="{5B400B02-E66D-7C44-9E2A-1ACF610DDF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9DDD3A82-E369-D840-9C5C-A5B93EBE43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graphicEl>
                                              <a:dgm id="{9DDD3A82-E369-D840-9C5C-A5B93EBE43D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9F1224E-E090-AD46-AB9A-9535CC85E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">
                                            <p:graphicEl>
                                              <a:dgm id="{19F1224E-E090-AD46-AB9A-9535CC85ED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 rev="1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dirty="0" smtClean="0"/>
              <a:t>Transparency and Accountability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135460"/>
            <a:ext cx="8260595" cy="4265340"/>
          </a:xfrm>
        </p:spPr>
        <p:txBody>
          <a:bodyPr>
            <a:noAutofit/>
          </a:bodyPr>
          <a:lstStyle/>
          <a:p>
            <a:r>
              <a:rPr lang="en-US" sz="2200" dirty="0" smtClean="0"/>
              <a:t>All processes of voter registration are </a:t>
            </a:r>
            <a:r>
              <a:rPr lang="en-US" sz="2200" dirty="0" smtClean="0"/>
              <a:t>transparent …. </a:t>
            </a:r>
            <a:r>
              <a:rPr lang="en-US" sz="1400" dirty="0" smtClean="0"/>
              <a:t>EMB decisions, selection of VR centers, stakeholder consultations for feedback </a:t>
            </a:r>
            <a:endParaRPr lang="en-US" sz="1400" dirty="0" smtClean="0"/>
          </a:p>
          <a:p>
            <a:r>
              <a:rPr lang="en-US" sz="2200" dirty="0" smtClean="0"/>
              <a:t>The processes in the registration centers are also transparent and available for scrutiny </a:t>
            </a:r>
          </a:p>
          <a:p>
            <a:r>
              <a:rPr lang="en-US" sz="2200" dirty="0" smtClean="0"/>
              <a:t>Observers are allowed to observe the VR processes</a:t>
            </a:r>
          </a:p>
          <a:p>
            <a:r>
              <a:rPr lang="en-US" sz="2200" dirty="0" smtClean="0"/>
              <a:t>There is public display of the voters list</a:t>
            </a:r>
          </a:p>
          <a:p>
            <a:r>
              <a:rPr lang="en-US" sz="2200" dirty="0" smtClean="0"/>
              <a:t>There is a complaints and objections process and its redressal</a:t>
            </a:r>
          </a:p>
          <a:p>
            <a:r>
              <a:rPr lang="en-US" sz="2200" dirty="0" smtClean="0"/>
              <a:t>Provision of voters roll to electoral stakeholders</a:t>
            </a:r>
          </a:p>
          <a:p>
            <a:r>
              <a:rPr lang="en-US" sz="2200" dirty="0" smtClean="0"/>
              <a:t>Audits of the voters roll by the EMBs and other entities</a:t>
            </a:r>
          </a:p>
          <a:p>
            <a:r>
              <a:rPr lang="en-US" sz="2200" dirty="0" smtClean="0"/>
              <a:t>There are regular briefings conducted by the EMBs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6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dirty="0" smtClean="0"/>
              <a:t>Comprehensive</a:t>
            </a:r>
            <a:endParaRPr lang="en-US" sz="3200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75266772"/>
              </p:ext>
            </p:extLst>
          </p:nvPr>
        </p:nvGraphicFramePr>
        <p:xfrm>
          <a:off x="534571" y="2236760"/>
          <a:ext cx="8342144" cy="396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6087"/>
                <a:gridCol w="1772530"/>
                <a:gridCol w="1519310"/>
                <a:gridCol w="1285788"/>
                <a:gridCol w="1668429"/>
              </a:tblGrid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Country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Voter Register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Population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%age </a:t>
                      </a:r>
                      <a:r>
                        <a:rPr lang="en-US" dirty="0" err="1" smtClean="0"/>
                        <a:t>reg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Median Age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Ireland*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3,202,442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4,670,976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68.6%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35.4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United Kingdom*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45,597,461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62,348,447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73.13%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40.5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Kenya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14,362,189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41,609,728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18.8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Ghana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14,031,763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24,965,816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56.2%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20.8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Nigeria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67,764,327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162,470,737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19.1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Tanzania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19,650,412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48,261,942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42.5%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18.3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South Africa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25,390,159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52,914,243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47.9%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24.7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Cote d’Ivoire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5,780,804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21,058,798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27.45%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19.4</a:t>
                      </a:r>
                      <a:endParaRPr lang="en-US" dirty="0"/>
                    </a:p>
                  </a:txBody>
                  <a:tcPr/>
                </a:tc>
              </a:tr>
              <a:tr h="396084">
                <a:tc>
                  <a:txBody>
                    <a:bodyPr/>
                    <a:lstStyle/>
                    <a:p>
                      <a:r>
                        <a:rPr lang="en-US" dirty="0" smtClean="0"/>
                        <a:t>Senegal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5,302,349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12,767,556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41.5%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18.7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34571" y="6316394"/>
            <a:ext cx="8342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Ireland and UK figures are from 2011</a:t>
            </a:r>
            <a:endParaRPr lang="en-US" dirty="0"/>
          </a:p>
        </p:txBody>
      </p:sp>
      <p:sp>
        <p:nvSpPr>
          <p:cNvPr id="11" name="Right Arrow 10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80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Inclusiveness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087464"/>
            <a:ext cx="8260595" cy="4265340"/>
          </a:xfrm>
        </p:spPr>
        <p:txBody>
          <a:bodyPr>
            <a:noAutofit/>
          </a:bodyPr>
          <a:lstStyle/>
          <a:p>
            <a:r>
              <a:rPr lang="en-US" sz="2100" dirty="0" smtClean="0"/>
              <a:t>VR framework and processes should not contain measures that excludes persons from registration</a:t>
            </a:r>
          </a:p>
          <a:p>
            <a:r>
              <a:rPr lang="en-US" sz="2100" dirty="0" smtClean="0"/>
              <a:t>All adults citizens having citizenship can register</a:t>
            </a:r>
          </a:p>
          <a:p>
            <a:r>
              <a:rPr lang="en-US" sz="2100" dirty="0" smtClean="0"/>
              <a:t>No systematic exclusion of any group, whether women, minorities, poor, homeless or remote residents</a:t>
            </a:r>
          </a:p>
          <a:p>
            <a:r>
              <a:rPr lang="en-US" sz="2100" dirty="0" smtClean="0"/>
              <a:t>In </a:t>
            </a:r>
            <a:r>
              <a:rPr lang="en-US" sz="2100" dirty="0" smtClean="0"/>
              <a:t>India the issue is about registration of homeless people</a:t>
            </a:r>
          </a:p>
          <a:p>
            <a:r>
              <a:rPr lang="en-US" sz="2100" dirty="0" smtClean="0"/>
              <a:t>Similarly the challenge is for disabled, women, people in remote areas, displaced persons etc.;</a:t>
            </a:r>
          </a:p>
          <a:p>
            <a:r>
              <a:rPr lang="en-US" sz="2100" dirty="0" smtClean="0"/>
              <a:t>Youth -------- are apathetic and its challenging to motivate them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4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Accuracy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051051"/>
            <a:ext cx="8260595" cy="5024995"/>
          </a:xfrm>
        </p:spPr>
        <p:txBody>
          <a:bodyPr>
            <a:noAutofit/>
          </a:bodyPr>
          <a:lstStyle/>
          <a:p>
            <a:r>
              <a:rPr lang="en-US" sz="2200" dirty="0" smtClean="0"/>
              <a:t>Civil and voter Registry ….. </a:t>
            </a:r>
            <a:r>
              <a:rPr lang="en-US" sz="1600" dirty="0" smtClean="0"/>
              <a:t>Only </a:t>
            </a:r>
            <a:r>
              <a:rPr lang="en-US" sz="1600" dirty="0"/>
              <a:t>one register, two registers and an independent voter </a:t>
            </a:r>
            <a:r>
              <a:rPr lang="en-US" sz="1600" dirty="0" smtClean="0"/>
              <a:t>register</a:t>
            </a:r>
            <a:endParaRPr lang="en-US" sz="1600" dirty="0"/>
          </a:p>
          <a:p>
            <a:r>
              <a:rPr lang="en-US" sz="2200" dirty="0"/>
              <a:t>Common issues </a:t>
            </a:r>
            <a:r>
              <a:rPr lang="en-US" sz="2200" dirty="0" smtClean="0"/>
              <a:t>of </a:t>
            </a:r>
            <a:r>
              <a:rPr lang="en-US" sz="2200" dirty="0" smtClean="0"/>
              <a:t>accuracy of data:</a:t>
            </a:r>
          </a:p>
          <a:p>
            <a:pPr lvl="1"/>
            <a:r>
              <a:rPr lang="en-US" sz="1400" dirty="0" smtClean="0"/>
              <a:t>Duplicate registrants </a:t>
            </a:r>
          </a:p>
          <a:p>
            <a:pPr lvl="1"/>
            <a:r>
              <a:rPr lang="en-US" sz="1400" dirty="0" smtClean="0"/>
              <a:t>Dead SOULS</a:t>
            </a:r>
          </a:p>
          <a:p>
            <a:pPr lvl="1"/>
            <a:r>
              <a:rPr lang="en-US" sz="1400" dirty="0" smtClean="0"/>
              <a:t>Internal migration</a:t>
            </a:r>
          </a:p>
          <a:p>
            <a:pPr lvl="1"/>
            <a:r>
              <a:rPr lang="en-US" sz="1400" dirty="0" smtClean="0"/>
              <a:t>External migration</a:t>
            </a:r>
          </a:p>
          <a:p>
            <a:pPr lvl="1"/>
            <a:r>
              <a:rPr lang="en-US" sz="1400" dirty="0" smtClean="0"/>
              <a:t>New voters registration</a:t>
            </a:r>
          </a:p>
          <a:p>
            <a:pPr lvl="1"/>
            <a:r>
              <a:rPr lang="en-US" sz="1400" dirty="0" smtClean="0"/>
              <a:t>Addresses not updated</a:t>
            </a:r>
          </a:p>
          <a:p>
            <a:r>
              <a:rPr lang="en-US" sz="2200" dirty="0" smtClean="0"/>
              <a:t>This requires</a:t>
            </a:r>
          </a:p>
          <a:p>
            <a:pPr lvl="1"/>
            <a:r>
              <a:rPr lang="en-US" sz="1400" dirty="0" smtClean="0"/>
              <a:t>Removal of dead persons from the list</a:t>
            </a:r>
          </a:p>
          <a:p>
            <a:pPr lvl="1"/>
            <a:r>
              <a:rPr lang="en-US" sz="1400" dirty="0" smtClean="0"/>
              <a:t>Removing duplicates</a:t>
            </a:r>
          </a:p>
          <a:p>
            <a:pPr lvl="1"/>
            <a:r>
              <a:rPr lang="en-US" sz="1400" dirty="0" smtClean="0"/>
              <a:t>Data updating and validation</a:t>
            </a:r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878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2361" y="880945"/>
            <a:ext cx="7543800" cy="6969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Voter Education and Accessibility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2441" y="2083325"/>
            <a:ext cx="8260595" cy="5024995"/>
          </a:xfrm>
        </p:spPr>
        <p:txBody>
          <a:bodyPr>
            <a:noAutofit/>
          </a:bodyPr>
          <a:lstStyle/>
          <a:p>
            <a:r>
              <a:rPr lang="en-US" sz="2000" dirty="0" smtClean="0"/>
              <a:t>Passive vs Active voter registration</a:t>
            </a:r>
          </a:p>
          <a:p>
            <a:r>
              <a:rPr lang="en-US" sz="2000" dirty="0" smtClean="0"/>
              <a:t>VR is Physically and geographically accessible </a:t>
            </a:r>
            <a:r>
              <a:rPr lang="en-US" sz="1400" dirty="0" smtClean="0"/>
              <a:t>(for elderly and disabled, by foot or public transport, not at a place of intimidation, hours of ops)</a:t>
            </a:r>
          </a:p>
          <a:p>
            <a:r>
              <a:rPr lang="en-US" sz="2000" dirty="0" smtClean="0"/>
              <a:t>Principle of </a:t>
            </a:r>
            <a:r>
              <a:rPr lang="en-US" sz="2000" b="1" i="1" dirty="0" smtClean="0"/>
              <a:t>“where you register is where you vote”</a:t>
            </a:r>
          </a:p>
          <a:p>
            <a:r>
              <a:rPr lang="en-US" sz="2000" dirty="0" smtClean="0"/>
              <a:t>Providing voter education …. </a:t>
            </a:r>
            <a:r>
              <a:rPr lang="en-US" sz="1600" dirty="0" smtClean="0"/>
              <a:t>Who is eligible to register, how, where and when, what rights registration confers</a:t>
            </a:r>
          </a:p>
          <a:p>
            <a:r>
              <a:rPr lang="en-US" sz="2000" dirty="0" smtClean="0"/>
              <a:t>Providing reasons for rejecting application</a:t>
            </a:r>
          </a:p>
          <a:p>
            <a:r>
              <a:rPr lang="en-US" sz="2000" dirty="0" smtClean="0"/>
              <a:t>Simple process for lodging application for registration or updating details</a:t>
            </a:r>
          </a:p>
          <a:p>
            <a:r>
              <a:rPr lang="en-US" sz="2000" dirty="0" smtClean="0"/>
              <a:t>Simple registration forms and processes</a:t>
            </a:r>
            <a:endParaRPr lang="en-US" sz="2000" dirty="0" smtClean="0"/>
          </a:p>
        </p:txBody>
      </p:sp>
      <p:sp>
        <p:nvSpPr>
          <p:cNvPr id="4" name="Right Arrow 3">
            <a:hlinkClick r:id="rId2" action="ppaction://hlinksldjump"/>
          </p:cNvPr>
          <p:cNvSpPr/>
          <p:nvPr/>
        </p:nvSpPr>
        <p:spPr>
          <a:xfrm>
            <a:off x="8102991" y="6400800"/>
            <a:ext cx="70004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73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20205</TotalTime>
  <Words>975</Words>
  <Application>Microsoft Macintosh PowerPoint</Application>
  <PresentationFormat>On-screen Show (4:3)</PresentationFormat>
  <Paragraphs>155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3</vt:lpstr>
      <vt:lpstr>Arial</vt:lpstr>
      <vt:lpstr>Ion Boardroom</vt:lpstr>
      <vt:lpstr>Voter Registration </vt:lpstr>
      <vt:lpstr>Background and Legality</vt:lpstr>
      <vt:lpstr>Benefits of Voter Registration</vt:lpstr>
      <vt:lpstr>Principles of Voter Registration</vt:lpstr>
      <vt:lpstr>Transparency and Accountability</vt:lpstr>
      <vt:lpstr>Comprehensive</vt:lpstr>
      <vt:lpstr>Inclusiveness</vt:lpstr>
      <vt:lpstr>Accuracy</vt:lpstr>
      <vt:lpstr>Voter Education and Accessibility</vt:lpstr>
      <vt:lpstr>Privacy and Security</vt:lpstr>
      <vt:lpstr>Cost Effectiveness</vt:lpstr>
      <vt:lpstr>Sustainability</vt:lpstr>
      <vt:lpstr>Key Lessons Learnt</vt:lpstr>
      <vt:lpstr>Key Lessons Learnt</vt:lpstr>
      <vt:lpstr>Thank You</vt:lpstr>
    </vt:vector>
  </TitlesOfParts>
  <Company>Exadigital</Company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VR Zimbabwe</dc:title>
  <dc:creator>Paulo Siqueira</dc:creator>
  <cp:lastModifiedBy>Microsoft Office User</cp:lastModifiedBy>
  <cp:revision>256</cp:revision>
  <cp:lastPrinted>2015-12-15T07:30:10Z</cp:lastPrinted>
  <dcterms:created xsi:type="dcterms:W3CDTF">2015-10-30T07:44:58Z</dcterms:created>
  <dcterms:modified xsi:type="dcterms:W3CDTF">2016-11-01T05:45:28Z</dcterms:modified>
</cp:coreProperties>
</file>