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28"/>
  </p:notesMasterIdLst>
  <p:sldIdLst>
    <p:sldId id="256" r:id="rId6"/>
    <p:sldId id="259" r:id="rId7"/>
    <p:sldId id="260" r:id="rId8"/>
    <p:sldId id="257" r:id="rId9"/>
    <p:sldId id="261" r:id="rId10"/>
    <p:sldId id="263"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66FB7-29F2-4C19-8C5E-02A254C09755}" type="doc">
      <dgm:prSet loTypeId="urn:microsoft.com/office/officeart/2005/8/layout/architecture" loCatId="relationship" qsTypeId="urn:microsoft.com/office/officeart/2005/8/quickstyle/simple1" qsCatId="simple" csTypeId="urn:microsoft.com/office/officeart/2005/8/colors/colorful1" csCatId="colorful" phldr="1"/>
      <dgm:spPr/>
    </dgm:pt>
    <dgm:pt modelId="{DB5E98E1-41EC-45AE-B12F-772C94CA0197}">
      <dgm:prSet phldrT="[Text]"/>
      <dgm:spPr/>
      <dgm:t>
        <a:bodyPr/>
        <a:lstStyle/>
        <a:p>
          <a:r>
            <a:rPr lang="en-US" dirty="0" smtClean="0"/>
            <a:t>Open </a:t>
          </a:r>
          <a:endParaRPr lang="en-GB" dirty="0"/>
        </a:p>
      </dgm:t>
    </dgm:pt>
    <dgm:pt modelId="{17538A2D-3270-4C5C-BFB0-30C5C323580A}" type="parTrans" cxnId="{531CB1E9-ACBA-4D14-A6DF-53C85282AC8D}">
      <dgm:prSet/>
      <dgm:spPr/>
      <dgm:t>
        <a:bodyPr/>
        <a:lstStyle/>
        <a:p>
          <a:endParaRPr lang="en-GB"/>
        </a:p>
      </dgm:t>
    </dgm:pt>
    <dgm:pt modelId="{B788AD0C-9512-4A8B-B062-EF7DABFF8E84}" type="sibTrans" cxnId="{531CB1E9-ACBA-4D14-A6DF-53C85282AC8D}">
      <dgm:prSet/>
      <dgm:spPr/>
      <dgm:t>
        <a:bodyPr/>
        <a:lstStyle/>
        <a:p>
          <a:endParaRPr lang="en-GB"/>
        </a:p>
      </dgm:t>
    </dgm:pt>
    <dgm:pt modelId="{86D45D6B-A9E8-4AF7-A0F4-6EA035382BDF}">
      <dgm:prSet phldrT="[Text]"/>
      <dgm:spPr/>
      <dgm:t>
        <a:bodyPr/>
        <a:lstStyle/>
        <a:p>
          <a:r>
            <a:rPr lang="en-US" dirty="0" smtClean="0"/>
            <a:t>Transparent</a:t>
          </a:r>
          <a:endParaRPr lang="en-GB" dirty="0"/>
        </a:p>
      </dgm:t>
    </dgm:pt>
    <dgm:pt modelId="{3D42EF9B-CC7A-4108-92D3-11455A15BE14}" type="parTrans" cxnId="{780DE949-1E43-4E0E-B1F1-6D3156303AFA}">
      <dgm:prSet/>
      <dgm:spPr/>
      <dgm:t>
        <a:bodyPr/>
        <a:lstStyle/>
        <a:p>
          <a:endParaRPr lang="en-GB"/>
        </a:p>
      </dgm:t>
    </dgm:pt>
    <dgm:pt modelId="{DDEE3814-B92D-4C74-82AA-A4FCD23431C6}" type="sibTrans" cxnId="{780DE949-1E43-4E0E-B1F1-6D3156303AFA}">
      <dgm:prSet/>
      <dgm:spPr/>
      <dgm:t>
        <a:bodyPr/>
        <a:lstStyle/>
        <a:p>
          <a:endParaRPr lang="en-GB"/>
        </a:p>
      </dgm:t>
    </dgm:pt>
    <dgm:pt modelId="{626F18D1-1B12-4473-A085-04D360A8C5A9}">
      <dgm:prSet phldrT="[Text]"/>
      <dgm:spPr/>
      <dgm:t>
        <a:bodyPr/>
        <a:lstStyle/>
        <a:p>
          <a:r>
            <a:rPr lang="en-US" dirty="0" smtClean="0"/>
            <a:t>Non – Interference</a:t>
          </a:r>
          <a:endParaRPr lang="en-GB" dirty="0"/>
        </a:p>
      </dgm:t>
    </dgm:pt>
    <dgm:pt modelId="{622925EB-16B7-4C62-A203-C605898A3F64}" type="parTrans" cxnId="{0A50E26E-4989-474F-9249-0DE4B1B152D0}">
      <dgm:prSet/>
      <dgm:spPr/>
      <dgm:t>
        <a:bodyPr/>
        <a:lstStyle/>
        <a:p>
          <a:endParaRPr lang="en-GB"/>
        </a:p>
      </dgm:t>
    </dgm:pt>
    <dgm:pt modelId="{5767B0F3-20F7-4B42-B614-D0122BB1A2A1}" type="sibTrans" cxnId="{0A50E26E-4989-474F-9249-0DE4B1B152D0}">
      <dgm:prSet/>
      <dgm:spPr/>
      <dgm:t>
        <a:bodyPr/>
        <a:lstStyle/>
        <a:p>
          <a:endParaRPr lang="en-GB"/>
        </a:p>
      </dgm:t>
    </dgm:pt>
    <dgm:pt modelId="{1DF00CA0-4BB3-40F8-B59A-C537C4AAE264}">
      <dgm:prSet phldrT="[Text]"/>
      <dgm:spPr/>
      <dgm:t>
        <a:bodyPr/>
        <a:lstStyle/>
        <a:p>
          <a:r>
            <a:rPr lang="en-US" dirty="0" smtClean="0"/>
            <a:t>Effective electoral Process management</a:t>
          </a:r>
          <a:endParaRPr lang="en-GB" dirty="0"/>
        </a:p>
      </dgm:t>
    </dgm:pt>
    <dgm:pt modelId="{652EA4D7-88C8-45E1-88BC-BBF1D1A3C128}" type="parTrans" cxnId="{7C501D78-933B-4BF8-B1BD-6E5518902C13}">
      <dgm:prSet/>
      <dgm:spPr/>
      <dgm:t>
        <a:bodyPr/>
        <a:lstStyle/>
        <a:p>
          <a:endParaRPr lang="en-GB"/>
        </a:p>
      </dgm:t>
    </dgm:pt>
    <dgm:pt modelId="{744EA6B6-9825-45B1-82FD-EAAE826444CE}" type="sibTrans" cxnId="{7C501D78-933B-4BF8-B1BD-6E5518902C13}">
      <dgm:prSet/>
      <dgm:spPr/>
      <dgm:t>
        <a:bodyPr/>
        <a:lstStyle/>
        <a:p>
          <a:endParaRPr lang="en-GB"/>
        </a:p>
      </dgm:t>
    </dgm:pt>
    <dgm:pt modelId="{DC0E3270-8583-4FF1-BA72-F12412F645A6}">
      <dgm:prSet phldrT="[Text]"/>
      <dgm:spPr/>
      <dgm:t>
        <a:bodyPr/>
        <a:lstStyle/>
        <a:p>
          <a:r>
            <a:rPr lang="en-US" dirty="0" smtClean="0"/>
            <a:t>Reduce Tension</a:t>
          </a:r>
          <a:endParaRPr lang="en-GB" dirty="0"/>
        </a:p>
      </dgm:t>
    </dgm:pt>
    <dgm:pt modelId="{061786A2-D829-4D95-9640-3C72384A5A2C}" type="parTrans" cxnId="{635F1BF4-6727-4178-AA56-5A2446E117FF}">
      <dgm:prSet/>
      <dgm:spPr/>
      <dgm:t>
        <a:bodyPr/>
        <a:lstStyle/>
        <a:p>
          <a:endParaRPr lang="en-GB"/>
        </a:p>
      </dgm:t>
    </dgm:pt>
    <dgm:pt modelId="{797B192E-CB57-47CA-8F75-D3DF7B012358}" type="sibTrans" cxnId="{635F1BF4-6727-4178-AA56-5A2446E117FF}">
      <dgm:prSet/>
      <dgm:spPr/>
      <dgm:t>
        <a:bodyPr/>
        <a:lstStyle/>
        <a:p>
          <a:endParaRPr lang="en-GB"/>
        </a:p>
      </dgm:t>
    </dgm:pt>
    <dgm:pt modelId="{CACF62D9-071B-4E6B-99A8-7E010608DB8D}">
      <dgm:prSet phldrT="[Text]"/>
      <dgm:spPr/>
      <dgm:t>
        <a:bodyPr/>
        <a:lstStyle/>
        <a:p>
          <a:r>
            <a:rPr lang="en-US" dirty="0" smtClean="0"/>
            <a:t>Generate insights</a:t>
          </a:r>
          <a:endParaRPr lang="en-GB" dirty="0"/>
        </a:p>
      </dgm:t>
    </dgm:pt>
    <dgm:pt modelId="{902BA4BA-FA02-4D89-8E92-8B75E56524C8}" type="parTrans" cxnId="{DEF99DE9-144C-4B0F-A2C5-49F072143D9F}">
      <dgm:prSet/>
      <dgm:spPr/>
      <dgm:t>
        <a:bodyPr/>
        <a:lstStyle/>
        <a:p>
          <a:endParaRPr lang="en-GB"/>
        </a:p>
      </dgm:t>
    </dgm:pt>
    <dgm:pt modelId="{E6FF66EC-4F8E-4BAC-8A45-099AD2FEBC64}" type="sibTrans" cxnId="{DEF99DE9-144C-4B0F-A2C5-49F072143D9F}">
      <dgm:prSet/>
      <dgm:spPr/>
      <dgm:t>
        <a:bodyPr/>
        <a:lstStyle/>
        <a:p>
          <a:endParaRPr lang="en-GB"/>
        </a:p>
      </dgm:t>
    </dgm:pt>
    <dgm:pt modelId="{04BDDCB0-06D8-41D4-87C3-9F9BB593C647}">
      <dgm:prSet phldrT="[Text]"/>
      <dgm:spPr/>
      <dgm:t>
        <a:bodyPr/>
        <a:lstStyle/>
        <a:p>
          <a:r>
            <a:rPr lang="en-US" dirty="0" smtClean="0"/>
            <a:t>Free and Fair</a:t>
          </a:r>
          <a:endParaRPr lang="en-GB" dirty="0"/>
        </a:p>
      </dgm:t>
    </dgm:pt>
    <dgm:pt modelId="{F43982BE-31B4-4FCF-95CF-840A707263A2}" type="parTrans" cxnId="{92647C55-5DC2-4667-91EC-6FAC16C4D9DF}">
      <dgm:prSet/>
      <dgm:spPr/>
      <dgm:t>
        <a:bodyPr/>
        <a:lstStyle/>
        <a:p>
          <a:endParaRPr lang="en-GB"/>
        </a:p>
      </dgm:t>
    </dgm:pt>
    <dgm:pt modelId="{B0F2E134-9C7D-4AEB-B75A-BBC1CDA3381E}" type="sibTrans" cxnId="{92647C55-5DC2-4667-91EC-6FAC16C4D9DF}">
      <dgm:prSet/>
      <dgm:spPr/>
      <dgm:t>
        <a:bodyPr/>
        <a:lstStyle/>
        <a:p>
          <a:endParaRPr lang="en-GB"/>
        </a:p>
      </dgm:t>
    </dgm:pt>
    <dgm:pt modelId="{6644E540-B567-427F-AEAB-40AD1D209129}">
      <dgm:prSet phldrT="[Text]"/>
      <dgm:spPr/>
      <dgm:t>
        <a:bodyPr/>
        <a:lstStyle/>
        <a:p>
          <a:r>
            <a:rPr lang="en-US" dirty="0" smtClean="0"/>
            <a:t>Inclusive Process</a:t>
          </a:r>
          <a:endParaRPr lang="en-GB" dirty="0"/>
        </a:p>
      </dgm:t>
    </dgm:pt>
    <dgm:pt modelId="{E4733530-C5E6-4E38-B84B-A74C334197CF}" type="parTrans" cxnId="{D1E9B016-AEF5-46F1-88F8-E0CFDF5A1B3C}">
      <dgm:prSet/>
      <dgm:spPr/>
      <dgm:t>
        <a:bodyPr/>
        <a:lstStyle/>
        <a:p>
          <a:endParaRPr lang="en-GB"/>
        </a:p>
      </dgm:t>
    </dgm:pt>
    <dgm:pt modelId="{CB77EA6B-B8FC-4140-A720-E64CCFF7F8F9}" type="sibTrans" cxnId="{D1E9B016-AEF5-46F1-88F8-E0CFDF5A1B3C}">
      <dgm:prSet/>
      <dgm:spPr/>
      <dgm:t>
        <a:bodyPr/>
        <a:lstStyle/>
        <a:p>
          <a:endParaRPr lang="en-GB"/>
        </a:p>
      </dgm:t>
    </dgm:pt>
    <dgm:pt modelId="{F7530C34-6612-4194-8118-43303480CE44}">
      <dgm:prSet phldrT="[Text]"/>
      <dgm:spPr/>
      <dgm:t>
        <a:bodyPr/>
        <a:lstStyle/>
        <a:p>
          <a:r>
            <a:rPr lang="en-US" dirty="0" smtClean="0"/>
            <a:t>Barriers to Access Electoral Information </a:t>
          </a:r>
          <a:endParaRPr lang="en-GB" dirty="0"/>
        </a:p>
      </dgm:t>
    </dgm:pt>
    <dgm:pt modelId="{DE677C1E-3CD9-4F66-84EC-C280FCDEA6C5}" type="parTrans" cxnId="{A5412DC4-2BA3-401E-9291-05D7F637D360}">
      <dgm:prSet/>
      <dgm:spPr/>
      <dgm:t>
        <a:bodyPr/>
        <a:lstStyle/>
        <a:p>
          <a:endParaRPr lang="en-GB"/>
        </a:p>
      </dgm:t>
    </dgm:pt>
    <dgm:pt modelId="{91B55CCE-BB68-4CD7-B99D-423A11342A56}" type="sibTrans" cxnId="{A5412DC4-2BA3-401E-9291-05D7F637D360}">
      <dgm:prSet/>
      <dgm:spPr/>
      <dgm:t>
        <a:bodyPr/>
        <a:lstStyle/>
        <a:p>
          <a:endParaRPr lang="en-GB"/>
        </a:p>
      </dgm:t>
    </dgm:pt>
    <dgm:pt modelId="{E329202B-E8B9-4C7D-AB7A-4383DBDB9DD3}">
      <dgm:prSet phldrT="[Text]"/>
      <dgm:spPr/>
      <dgm:t>
        <a:bodyPr/>
        <a:lstStyle/>
        <a:p>
          <a:r>
            <a:rPr lang="en-US" dirty="0" smtClean="0"/>
            <a:t>Voter, Political Party, CSO,  Participation</a:t>
          </a:r>
          <a:endParaRPr lang="en-GB" dirty="0"/>
        </a:p>
      </dgm:t>
    </dgm:pt>
    <dgm:pt modelId="{48C03927-0C99-42F6-A498-DE45705CA494}" type="sibTrans" cxnId="{FF131EF7-0188-4E1F-BD56-E0B8BC278F6F}">
      <dgm:prSet/>
      <dgm:spPr/>
      <dgm:t>
        <a:bodyPr/>
        <a:lstStyle/>
        <a:p>
          <a:endParaRPr lang="en-GB"/>
        </a:p>
      </dgm:t>
    </dgm:pt>
    <dgm:pt modelId="{0F6E0ED2-57B7-47F6-947F-17C8406C3463}" type="parTrans" cxnId="{FF131EF7-0188-4E1F-BD56-E0B8BC278F6F}">
      <dgm:prSet/>
      <dgm:spPr/>
      <dgm:t>
        <a:bodyPr/>
        <a:lstStyle/>
        <a:p>
          <a:endParaRPr lang="en-GB"/>
        </a:p>
      </dgm:t>
    </dgm:pt>
    <dgm:pt modelId="{926C3E5B-065D-4782-89CC-AD5FBF66054F}" type="pres">
      <dgm:prSet presAssocID="{8D666FB7-29F2-4C19-8C5E-02A254C09755}" presName="Name0" presStyleCnt="0">
        <dgm:presLayoutVars>
          <dgm:chPref val="1"/>
          <dgm:dir/>
          <dgm:animOne val="branch"/>
          <dgm:animLvl val="lvl"/>
          <dgm:resizeHandles/>
        </dgm:presLayoutVars>
      </dgm:prSet>
      <dgm:spPr/>
    </dgm:pt>
    <dgm:pt modelId="{76E37BC2-603D-4DA6-A517-4983EC1F82D6}" type="pres">
      <dgm:prSet presAssocID="{E329202B-E8B9-4C7D-AB7A-4383DBDB9DD3}" presName="vertOne" presStyleCnt="0"/>
      <dgm:spPr/>
    </dgm:pt>
    <dgm:pt modelId="{B455F549-F670-4948-A6AC-3FFC33B6B872}" type="pres">
      <dgm:prSet presAssocID="{E329202B-E8B9-4C7D-AB7A-4383DBDB9DD3}" presName="txOne" presStyleLbl="node0" presStyleIdx="0" presStyleCnt="1">
        <dgm:presLayoutVars>
          <dgm:chPref val="3"/>
        </dgm:presLayoutVars>
      </dgm:prSet>
      <dgm:spPr/>
      <dgm:t>
        <a:bodyPr/>
        <a:lstStyle/>
        <a:p>
          <a:endParaRPr lang="en-GB"/>
        </a:p>
      </dgm:t>
    </dgm:pt>
    <dgm:pt modelId="{1AC3B81D-AA03-4B80-8793-C7CF8063AC11}" type="pres">
      <dgm:prSet presAssocID="{E329202B-E8B9-4C7D-AB7A-4383DBDB9DD3}" presName="parTransOne" presStyleCnt="0"/>
      <dgm:spPr/>
    </dgm:pt>
    <dgm:pt modelId="{C686C195-A728-4DF3-8D38-C1DBF311A9A4}" type="pres">
      <dgm:prSet presAssocID="{E329202B-E8B9-4C7D-AB7A-4383DBDB9DD3}" presName="horzOne" presStyleCnt="0"/>
      <dgm:spPr/>
    </dgm:pt>
    <dgm:pt modelId="{50BA0599-4E4F-4B98-AB99-01C7AB2AD3EB}" type="pres">
      <dgm:prSet presAssocID="{F7530C34-6612-4194-8118-43303480CE44}" presName="vertTwo" presStyleCnt="0"/>
      <dgm:spPr/>
    </dgm:pt>
    <dgm:pt modelId="{E1E986A7-6400-4DF6-85F7-B40D1ABB0ABF}" type="pres">
      <dgm:prSet presAssocID="{F7530C34-6612-4194-8118-43303480CE44}" presName="txTwo" presStyleLbl="node2" presStyleIdx="0" presStyleCnt="1">
        <dgm:presLayoutVars>
          <dgm:chPref val="3"/>
        </dgm:presLayoutVars>
      </dgm:prSet>
      <dgm:spPr/>
      <dgm:t>
        <a:bodyPr/>
        <a:lstStyle/>
        <a:p>
          <a:endParaRPr lang="en-GB"/>
        </a:p>
      </dgm:t>
    </dgm:pt>
    <dgm:pt modelId="{EE27D250-47EE-44F9-8FFD-CFAC35D67196}" type="pres">
      <dgm:prSet presAssocID="{F7530C34-6612-4194-8118-43303480CE44}" presName="parTransTwo" presStyleCnt="0"/>
      <dgm:spPr/>
    </dgm:pt>
    <dgm:pt modelId="{0FBECBA9-74D0-4B88-A4CC-AC5ADE902ED1}" type="pres">
      <dgm:prSet presAssocID="{F7530C34-6612-4194-8118-43303480CE44}" presName="horzTwo" presStyleCnt="0"/>
      <dgm:spPr/>
    </dgm:pt>
    <dgm:pt modelId="{86BCB79E-3684-43F5-B074-E50831AA78AD}" type="pres">
      <dgm:prSet presAssocID="{DB5E98E1-41EC-45AE-B12F-772C94CA0197}" presName="vertThree" presStyleCnt="0"/>
      <dgm:spPr/>
    </dgm:pt>
    <dgm:pt modelId="{4DAD3C70-BDBC-4362-95CA-3B242E69ECA7}" type="pres">
      <dgm:prSet presAssocID="{DB5E98E1-41EC-45AE-B12F-772C94CA0197}" presName="txThree" presStyleLbl="node3" presStyleIdx="0" presStyleCnt="2">
        <dgm:presLayoutVars>
          <dgm:chPref val="3"/>
        </dgm:presLayoutVars>
      </dgm:prSet>
      <dgm:spPr/>
      <dgm:t>
        <a:bodyPr/>
        <a:lstStyle/>
        <a:p>
          <a:endParaRPr lang="en-US"/>
        </a:p>
      </dgm:t>
    </dgm:pt>
    <dgm:pt modelId="{3692D800-06B2-4346-9484-FF614BEDDD0D}" type="pres">
      <dgm:prSet presAssocID="{DB5E98E1-41EC-45AE-B12F-772C94CA0197}" presName="parTransThree" presStyleCnt="0"/>
      <dgm:spPr/>
    </dgm:pt>
    <dgm:pt modelId="{4BF44618-F0FD-4A57-9A5C-E8EF810AB1F0}" type="pres">
      <dgm:prSet presAssocID="{DB5E98E1-41EC-45AE-B12F-772C94CA0197}" presName="horzThree" presStyleCnt="0"/>
      <dgm:spPr/>
    </dgm:pt>
    <dgm:pt modelId="{8BE9CEBB-F7F7-43F0-8E7E-E517CBDE08FE}" type="pres">
      <dgm:prSet presAssocID="{86D45D6B-A9E8-4AF7-A0F4-6EA035382BDF}" presName="vertFour" presStyleCnt="0">
        <dgm:presLayoutVars>
          <dgm:chPref val="3"/>
        </dgm:presLayoutVars>
      </dgm:prSet>
      <dgm:spPr/>
    </dgm:pt>
    <dgm:pt modelId="{F8F92D49-D08D-4A15-BEA5-172A315BE7D0}" type="pres">
      <dgm:prSet presAssocID="{86D45D6B-A9E8-4AF7-A0F4-6EA035382BDF}" presName="txFour" presStyleLbl="node4" presStyleIdx="0" presStyleCnt="6">
        <dgm:presLayoutVars>
          <dgm:chPref val="3"/>
        </dgm:presLayoutVars>
      </dgm:prSet>
      <dgm:spPr/>
      <dgm:t>
        <a:bodyPr/>
        <a:lstStyle/>
        <a:p>
          <a:endParaRPr lang="en-US"/>
        </a:p>
      </dgm:t>
    </dgm:pt>
    <dgm:pt modelId="{58835766-13CD-4B31-BE16-490D93451EA1}" type="pres">
      <dgm:prSet presAssocID="{86D45D6B-A9E8-4AF7-A0F4-6EA035382BDF}" presName="horzFour" presStyleCnt="0"/>
      <dgm:spPr/>
    </dgm:pt>
    <dgm:pt modelId="{5D0A7048-89C1-4F28-9E39-266F2D219D69}" type="pres">
      <dgm:prSet presAssocID="{DDEE3814-B92D-4C74-82AA-A4FCD23431C6}" presName="sibSpaceFour" presStyleCnt="0"/>
      <dgm:spPr/>
    </dgm:pt>
    <dgm:pt modelId="{78E063D9-BE67-4425-8EA0-AB2C98F2ADBB}" type="pres">
      <dgm:prSet presAssocID="{04BDDCB0-06D8-41D4-87C3-9F9BB593C647}" presName="vertFour" presStyleCnt="0">
        <dgm:presLayoutVars>
          <dgm:chPref val="3"/>
        </dgm:presLayoutVars>
      </dgm:prSet>
      <dgm:spPr/>
    </dgm:pt>
    <dgm:pt modelId="{B21DC6B2-25CA-4CC2-8926-95A69D6E2F2C}" type="pres">
      <dgm:prSet presAssocID="{04BDDCB0-06D8-41D4-87C3-9F9BB593C647}" presName="txFour" presStyleLbl="node4" presStyleIdx="1" presStyleCnt="6">
        <dgm:presLayoutVars>
          <dgm:chPref val="3"/>
        </dgm:presLayoutVars>
      </dgm:prSet>
      <dgm:spPr/>
      <dgm:t>
        <a:bodyPr/>
        <a:lstStyle/>
        <a:p>
          <a:endParaRPr lang="en-US"/>
        </a:p>
      </dgm:t>
    </dgm:pt>
    <dgm:pt modelId="{92CAF0F9-361A-4EFA-9A16-E9804536FBC5}" type="pres">
      <dgm:prSet presAssocID="{04BDDCB0-06D8-41D4-87C3-9F9BB593C647}" presName="horzFour" presStyleCnt="0"/>
      <dgm:spPr/>
    </dgm:pt>
    <dgm:pt modelId="{4B9EA30E-3D41-434F-AEB4-0DD418EE7E7C}" type="pres">
      <dgm:prSet presAssocID="{B0F2E134-9C7D-4AEB-B75A-BBC1CDA3381E}" presName="sibSpaceFour" presStyleCnt="0"/>
      <dgm:spPr/>
    </dgm:pt>
    <dgm:pt modelId="{BEE5D660-5B30-4534-8D36-3E11B1EE1F80}" type="pres">
      <dgm:prSet presAssocID="{6644E540-B567-427F-AEAB-40AD1D209129}" presName="vertFour" presStyleCnt="0">
        <dgm:presLayoutVars>
          <dgm:chPref val="3"/>
        </dgm:presLayoutVars>
      </dgm:prSet>
      <dgm:spPr/>
    </dgm:pt>
    <dgm:pt modelId="{1D56056C-58C8-439E-8BEA-80B239088A7F}" type="pres">
      <dgm:prSet presAssocID="{6644E540-B567-427F-AEAB-40AD1D209129}" presName="txFour" presStyleLbl="node4" presStyleIdx="2" presStyleCnt="6">
        <dgm:presLayoutVars>
          <dgm:chPref val="3"/>
        </dgm:presLayoutVars>
      </dgm:prSet>
      <dgm:spPr/>
      <dgm:t>
        <a:bodyPr/>
        <a:lstStyle/>
        <a:p>
          <a:endParaRPr lang="en-US"/>
        </a:p>
      </dgm:t>
    </dgm:pt>
    <dgm:pt modelId="{1A12A611-9E7B-44F5-888B-089D704C8508}" type="pres">
      <dgm:prSet presAssocID="{6644E540-B567-427F-AEAB-40AD1D209129}" presName="horzFour" presStyleCnt="0"/>
      <dgm:spPr/>
    </dgm:pt>
    <dgm:pt modelId="{F7F9F4A2-DC6E-4E3A-8DDC-973C0F84AAB1}" type="pres">
      <dgm:prSet presAssocID="{B788AD0C-9512-4A8B-B062-EF7DABFF8E84}" presName="sibSpaceThree" presStyleCnt="0"/>
      <dgm:spPr/>
    </dgm:pt>
    <dgm:pt modelId="{3B7C32E4-99D6-476E-8F95-B2A34D4844CF}" type="pres">
      <dgm:prSet presAssocID="{1DF00CA0-4BB3-40F8-B59A-C537C4AAE264}" presName="vertThree" presStyleCnt="0"/>
      <dgm:spPr/>
    </dgm:pt>
    <dgm:pt modelId="{6296E419-7C0F-4071-AE6E-CC4A85B33A4B}" type="pres">
      <dgm:prSet presAssocID="{1DF00CA0-4BB3-40F8-B59A-C537C4AAE264}" presName="txThree" presStyleLbl="node3" presStyleIdx="1" presStyleCnt="2">
        <dgm:presLayoutVars>
          <dgm:chPref val="3"/>
        </dgm:presLayoutVars>
      </dgm:prSet>
      <dgm:spPr/>
      <dgm:t>
        <a:bodyPr/>
        <a:lstStyle/>
        <a:p>
          <a:endParaRPr lang="en-GB"/>
        </a:p>
      </dgm:t>
    </dgm:pt>
    <dgm:pt modelId="{2EA14822-C320-4690-B0B2-10DD8FB91807}" type="pres">
      <dgm:prSet presAssocID="{1DF00CA0-4BB3-40F8-B59A-C537C4AAE264}" presName="parTransThree" presStyleCnt="0"/>
      <dgm:spPr/>
    </dgm:pt>
    <dgm:pt modelId="{36E09FCD-0A8F-4234-A6F5-467673A72F48}" type="pres">
      <dgm:prSet presAssocID="{1DF00CA0-4BB3-40F8-B59A-C537C4AAE264}" presName="horzThree" presStyleCnt="0"/>
      <dgm:spPr/>
    </dgm:pt>
    <dgm:pt modelId="{168D21F8-5F0E-47CC-B101-EA55024E5562}" type="pres">
      <dgm:prSet presAssocID="{626F18D1-1B12-4473-A085-04D360A8C5A9}" presName="vertFour" presStyleCnt="0">
        <dgm:presLayoutVars>
          <dgm:chPref val="3"/>
        </dgm:presLayoutVars>
      </dgm:prSet>
      <dgm:spPr/>
    </dgm:pt>
    <dgm:pt modelId="{F0F70246-B5D1-4395-96C1-4C7A484876D2}" type="pres">
      <dgm:prSet presAssocID="{626F18D1-1B12-4473-A085-04D360A8C5A9}" presName="txFour" presStyleLbl="node4" presStyleIdx="3" presStyleCnt="6">
        <dgm:presLayoutVars>
          <dgm:chPref val="3"/>
        </dgm:presLayoutVars>
      </dgm:prSet>
      <dgm:spPr/>
      <dgm:t>
        <a:bodyPr/>
        <a:lstStyle/>
        <a:p>
          <a:endParaRPr lang="en-US"/>
        </a:p>
      </dgm:t>
    </dgm:pt>
    <dgm:pt modelId="{E132A343-F247-4F00-ABA9-9D1A4C306343}" type="pres">
      <dgm:prSet presAssocID="{626F18D1-1B12-4473-A085-04D360A8C5A9}" presName="horzFour" presStyleCnt="0"/>
      <dgm:spPr/>
    </dgm:pt>
    <dgm:pt modelId="{A85BD18A-7847-42AC-BD6E-7834046CA861}" type="pres">
      <dgm:prSet presAssocID="{5767B0F3-20F7-4B42-B614-D0122BB1A2A1}" presName="sibSpaceFour" presStyleCnt="0"/>
      <dgm:spPr/>
    </dgm:pt>
    <dgm:pt modelId="{EA8A1727-A229-462B-92F6-8A1880246C23}" type="pres">
      <dgm:prSet presAssocID="{DC0E3270-8583-4FF1-BA72-F12412F645A6}" presName="vertFour" presStyleCnt="0">
        <dgm:presLayoutVars>
          <dgm:chPref val="3"/>
        </dgm:presLayoutVars>
      </dgm:prSet>
      <dgm:spPr/>
    </dgm:pt>
    <dgm:pt modelId="{C069C839-5135-4B29-B28C-A93A1B6C0079}" type="pres">
      <dgm:prSet presAssocID="{DC0E3270-8583-4FF1-BA72-F12412F645A6}" presName="txFour" presStyleLbl="node4" presStyleIdx="4" presStyleCnt="6">
        <dgm:presLayoutVars>
          <dgm:chPref val="3"/>
        </dgm:presLayoutVars>
      </dgm:prSet>
      <dgm:spPr/>
      <dgm:t>
        <a:bodyPr/>
        <a:lstStyle/>
        <a:p>
          <a:endParaRPr lang="en-US"/>
        </a:p>
      </dgm:t>
    </dgm:pt>
    <dgm:pt modelId="{57ECF095-63E3-4627-AFC1-F8680368A169}" type="pres">
      <dgm:prSet presAssocID="{DC0E3270-8583-4FF1-BA72-F12412F645A6}" presName="horzFour" presStyleCnt="0"/>
      <dgm:spPr/>
    </dgm:pt>
    <dgm:pt modelId="{699E4DF2-9DF5-4B08-891A-5EF4E30593C3}" type="pres">
      <dgm:prSet presAssocID="{797B192E-CB57-47CA-8F75-D3DF7B012358}" presName="sibSpaceFour" presStyleCnt="0"/>
      <dgm:spPr/>
    </dgm:pt>
    <dgm:pt modelId="{ECB8B4C5-D16D-47B4-BBBA-502923673084}" type="pres">
      <dgm:prSet presAssocID="{CACF62D9-071B-4E6B-99A8-7E010608DB8D}" presName="vertFour" presStyleCnt="0">
        <dgm:presLayoutVars>
          <dgm:chPref val="3"/>
        </dgm:presLayoutVars>
      </dgm:prSet>
      <dgm:spPr/>
    </dgm:pt>
    <dgm:pt modelId="{26CE24D3-3594-41B0-BC44-7FCD85CCAF56}" type="pres">
      <dgm:prSet presAssocID="{CACF62D9-071B-4E6B-99A8-7E010608DB8D}" presName="txFour" presStyleLbl="node4" presStyleIdx="5" presStyleCnt="6">
        <dgm:presLayoutVars>
          <dgm:chPref val="3"/>
        </dgm:presLayoutVars>
      </dgm:prSet>
      <dgm:spPr/>
      <dgm:t>
        <a:bodyPr/>
        <a:lstStyle/>
        <a:p>
          <a:endParaRPr lang="en-US"/>
        </a:p>
      </dgm:t>
    </dgm:pt>
    <dgm:pt modelId="{824B46B6-8B76-4E97-8E86-35578B458944}" type="pres">
      <dgm:prSet presAssocID="{CACF62D9-071B-4E6B-99A8-7E010608DB8D}" presName="horzFour" presStyleCnt="0"/>
      <dgm:spPr/>
    </dgm:pt>
  </dgm:ptLst>
  <dgm:cxnLst>
    <dgm:cxn modelId="{DEF99DE9-144C-4B0F-A2C5-49F072143D9F}" srcId="{1DF00CA0-4BB3-40F8-B59A-C537C4AAE264}" destId="{CACF62D9-071B-4E6B-99A8-7E010608DB8D}" srcOrd="2" destOrd="0" parTransId="{902BA4BA-FA02-4D89-8E92-8B75E56524C8}" sibTransId="{E6FF66EC-4F8E-4BAC-8A45-099AD2FEBC64}"/>
    <dgm:cxn modelId="{1F84BD87-34B1-4EA4-BEC0-CC1A0E835E52}" type="presOf" srcId="{626F18D1-1B12-4473-A085-04D360A8C5A9}" destId="{F0F70246-B5D1-4395-96C1-4C7A484876D2}" srcOrd="0" destOrd="0" presId="urn:microsoft.com/office/officeart/2005/8/layout/architecture"/>
    <dgm:cxn modelId="{94A20BD8-9112-4E01-A99F-0A1FA2AFF6A6}" type="presOf" srcId="{8D666FB7-29F2-4C19-8C5E-02A254C09755}" destId="{926C3E5B-065D-4782-89CC-AD5FBF66054F}" srcOrd="0" destOrd="0" presId="urn:microsoft.com/office/officeart/2005/8/layout/architecture"/>
    <dgm:cxn modelId="{1F938943-786D-4A61-948F-E0FD67057469}" type="presOf" srcId="{DB5E98E1-41EC-45AE-B12F-772C94CA0197}" destId="{4DAD3C70-BDBC-4362-95CA-3B242E69ECA7}" srcOrd="0" destOrd="0" presId="urn:microsoft.com/office/officeart/2005/8/layout/architecture"/>
    <dgm:cxn modelId="{531CB1E9-ACBA-4D14-A6DF-53C85282AC8D}" srcId="{F7530C34-6612-4194-8118-43303480CE44}" destId="{DB5E98E1-41EC-45AE-B12F-772C94CA0197}" srcOrd="0" destOrd="0" parTransId="{17538A2D-3270-4C5C-BFB0-30C5C323580A}" sibTransId="{B788AD0C-9512-4A8B-B062-EF7DABFF8E84}"/>
    <dgm:cxn modelId="{D1E9B016-AEF5-46F1-88F8-E0CFDF5A1B3C}" srcId="{DB5E98E1-41EC-45AE-B12F-772C94CA0197}" destId="{6644E540-B567-427F-AEAB-40AD1D209129}" srcOrd="2" destOrd="0" parTransId="{E4733530-C5E6-4E38-B84B-A74C334197CF}" sibTransId="{CB77EA6B-B8FC-4140-A720-E64CCFF7F8F9}"/>
    <dgm:cxn modelId="{D14F3E88-88E2-4DC8-97AA-0DDBBA2D4731}" type="presOf" srcId="{6644E540-B567-427F-AEAB-40AD1D209129}" destId="{1D56056C-58C8-439E-8BEA-80B239088A7F}" srcOrd="0" destOrd="0" presId="urn:microsoft.com/office/officeart/2005/8/layout/architecture"/>
    <dgm:cxn modelId="{A5412DC4-2BA3-401E-9291-05D7F637D360}" srcId="{E329202B-E8B9-4C7D-AB7A-4383DBDB9DD3}" destId="{F7530C34-6612-4194-8118-43303480CE44}" srcOrd="0" destOrd="0" parTransId="{DE677C1E-3CD9-4F66-84EC-C280FCDEA6C5}" sibTransId="{91B55CCE-BB68-4CD7-B99D-423A11342A56}"/>
    <dgm:cxn modelId="{8A280862-86EE-42D7-BB08-6905BA5E99D0}" type="presOf" srcId="{1DF00CA0-4BB3-40F8-B59A-C537C4AAE264}" destId="{6296E419-7C0F-4071-AE6E-CC4A85B33A4B}" srcOrd="0" destOrd="0" presId="urn:microsoft.com/office/officeart/2005/8/layout/architecture"/>
    <dgm:cxn modelId="{0CDF5429-3D08-438C-B63F-4794A0E861B5}" type="presOf" srcId="{E329202B-E8B9-4C7D-AB7A-4383DBDB9DD3}" destId="{B455F549-F670-4948-A6AC-3FFC33B6B872}" srcOrd="0" destOrd="0" presId="urn:microsoft.com/office/officeart/2005/8/layout/architecture"/>
    <dgm:cxn modelId="{635F1BF4-6727-4178-AA56-5A2446E117FF}" srcId="{1DF00CA0-4BB3-40F8-B59A-C537C4AAE264}" destId="{DC0E3270-8583-4FF1-BA72-F12412F645A6}" srcOrd="1" destOrd="0" parTransId="{061786A2-D829-4D95-9640-3C72384A5A2C}" sibTransId="{797B192E-CB57-47CA-8F75-D3DF7B012358}"/>
    <dgm:cxn modelId="{780DE949-1E43-4E0E-B1F1-6D3156303AFA}" srcId="{DB5E98E1-41EC-45AE-B12F-772C94CA0197}" destId="{86D45D6B-A9E8-4AF7-A0F4-6EA035382BDF}" srcOrd="0" destOrd="0" parTransId="{3D42EF9B-CC7A-4108-92D3-11455A15BE14}" sibTransId="{DDEE3814-B92D-4C74-82AA-A4FCD23431C6}"/>
    <dgm:cxn modelId="{AD4CA4CB-3A0F-45EA-AE31-F9F37E4FDC33}" type="presOf" srcId="{DC0E3270-8583-4FF1-BA72-F12412F645A6}" destId="{C069C839-5135-4B29-B28C-A93A1B6C0079}" srcOrd="0" destOrd="0" presId="urn:microsoft.com/office/officeart/2005/8/layout/architecture"/>
    <dgm:cxn modelId="{FF131EF7-0188-4E1F-BD56-E0B8BC278F6F}" srcId="{8D666FB7-29F2-4C19-8C5E-02A254C09755}" destId="{E329202B-E8B9-4C7D-AB7A-4383DBDB9DD3}" srcOrd="0" destOrd="0" parTransId="{0F6E0ED2-57B7-47F6-947F-17C8406C3463}" sibTransId="{48C03927-0C99-42F6-A498-DE45705CA494}"/>
    <dgm:cxn modelId="{92647C55-5DC2-4667-91EC-6FAC16C4D9DF}" srcId="{DB5E98E1-41EC-45AE-B12F-772C94CA0197}" destId="{04BDDCB0-06D8-41D4-87C3-9F9BB593C647}" srcOrd="1" destOrd="0" parTransId="{F43982BE-31B4-4FCF-95CF-840A707263A2}" sibTransId="{B0F2E134-9C7D-4AEB-B75A-BBC1CDA3381E}"/>
    <dgm:cxn modelId="{7C501D78-933B-4BF8-B1BD-6E5518902C13}" srcId="{F7530C34-6612-4194-8118-43303480CE44}" destId="{1DF00CA0-4BB3-40F8-B59A-C537C4AAE264}" srcOrd="1" destOrd="0" parTransId="{652EA4D7-88C8-45E1-88BC-BBF1D1A3C128}" sibTransId="{744EA6B6-9825-45B1-82FD-EAAE826444CE}"/>
    <dgm:cxn modelId="{899E5F3A-46D9-4790-8F0E-3AAA63506AE7}" type="presOf" srcId="{F7530C34-6612-4194-8118-43303480CE44}" destId="{E1E986A7-6400-4DF6-85F7-B40D1ABB0ABF}" srcOrd="0" destOrd="0" presId="urn:microsoft.com/office/officeart/2005/8/layout/architecture"/>
    <dgm:cxn modelId="{B0A8A00C-29E3-430F-90C4-70F4900BC23D}" type="presOf" srcId="{04BDDCB0-06D8-41D4-87C3-9F9BB593C647}" destId="{B21DC6B2-25CA-4CC2-8926-95A69D6E2F2C}" srcOrd="0" destOrd="0" presId="urn:microsoft.com/office/officeart/2005/8/layout/architecture"/>
    <dgm:cxn modelId="{71672A3E-73EE-4BCC-9884-82061D559164}" type="presOf" srcId="{CACF62D9-071B-4E6B-99A8-7E010608DB8D}" destId="{26CE24D3-3594-41B0-BC44-7FCD85CCAF56}" srcOrd="0" destOrd="0" presId="urn:microsoft.com/office/officeart/2005/8/layout/architecture"/>
    <dgm:cxn modelId="{0A50E26E-4989-474F-9249-0DE4B1B152D0}" srcId="{1DF00CA0-4BB3-40F8-B59A-C537C4AAE264}" destId="{626F18D1-1B12-4473-A085-04D360A8C5A9}" srcOrd="0" destOrd="0" parTransId="{622925EB-16B7-4C62-A203-C605898A3F64}" sibTransId="{5767B0F3-20F7-4B42-B614-D0122BB1A2A1}"/>
    <dgm:cxn modelId="{926917EE-EAD6-4504-BC96-DBD17C4E5565}" type="presOf" srcId="{86D45D6B-A9E8-4AF7-A0F4-6EA035382BDF}" destId="{F8F92D49-D08D-4A15-BEA5-172A315BE7D0}" srcOrd="0" destOrd="0" presId="urn:microsoft.com/office/officeart/2005/8/layout/architecture"/>
    <dgm:cxn modelId="{F6B952E1-7F5D-4749-BF3E-EB6E2DBD74D6}" type="presParOf" srcId="{926C3E5B-065D-4782-89CC-AD5FBF66054F}" destId="{76E37BC2-603D-4DA6-A517-4983EC1F82D6}" srcOrd="0" destOrd="0" presId="urn:microsoft.com/office/officeart/2005/8/layout/architecture"/>
    <dgm:cxn modelId="{2DAF6A46-9319-419C-A24A-2CCDDB13945B}" type="presParOf" srcId="{76E37BC2-603D-4DA6-A517-4983EC1F82D6}" destId="{B455F549-F670-4948-A6AC-3FFC33B6B872}" srcOrd="0" destOrd="0" presId="urn:microsoft.com/office/officeart/2005/8/layout/architecture"/>
    <dgm:cxn modelId="{376BA785-BDB3-466B-98F5-056DFCF5D83F}" type="presParOf" srcId="{76E37BC2-603D-4DA6-A517-4983EC1F82D6}" destId="{1AC3B81D-AA03-4B80-8793-C7CF8063AC11}" srcOrd="1" destOrd="0" presId="urn:microsoft.com/office/officeart/2005/8/layout/architecture"/>
    <dgm:cxn modelId="{A5DB1EE3-F8A2-4392-95B4-C674B02D1AF0}" type="presParOf" srcId="{76E37BC2-603D-4DA6-A517-4983EC1F82D6}" destId="{C686C195-A728-4DF3-8D38-C1DBF311A9A4}" srcOrd="2" destOrd="0" presId="urn:microsoft.com/office/officeart/2005/8/layout/architecture"/>
    <dgm:cxn modelId="{F8BF480F-CF35-44B5-95A1-34053666A5C0}" type="presParOf" srcId="{C686C195-A728-4DF3-8D38-C1DBF311A9A4}" destId="{50BA0599-4E4F-4B98-AB99-01C7AB2AD3EB}" srcOrd="0" destOrd="0" presId="urn:microsoft.com/office/officeart/2005/8/layout/architecture"/>
    <dgm:cxn modelId="{5A8F8D74-C6CA-401F-8C0D-276D0CF9FF74}" type="presParOf" srcId="{50BA0599-4E4F-4B98-AB99-01C7AB2AD3EB}" destId="{E1E986A7-6400-4DF6-85F7-B40D1ABB0ABF}" srcOrd="0" destOrd="0" presId="urn:microsoft.com/office/officeart/2005/8/layout/architecture"/>
    <dgm:cxn modelId="{8272CEE7-8699-49EB-8D65-32DEAF2AD01C}" type="presParOf" srcId="{50BA0599-4E4F-4B98-AB99-01C7AB2AD3EB}" destId="{EE27D250-47EE-44F9-8FFD-CFAC35D67196}" srcOrd="1" destOrd="0" presId="urn:microsoft.com/office/officeart/2005/8/layout/architecture"/>
    <dgm:cxn modelId="{DB991C32-FE88-472C-BB7A-DEE3F717457D}" type="presParOf" srcId="{50BA0599-4E4F-4B98-AB99-01C7AB2AD3EB}" destId="{0FBECBA9-74D0-4B88-A4CC-AC5ADE902ED1}" srcOrd="2" destOrd="0" presId="urn:microsoft.com/office/officeart/2005/8/layout/architecture"/>
    <dgm:cxn modelId="{F00D2968-2F44-4D93-8269-27E4C958F686}" type="presParOf" srcId="{0FBECBA9-74D0-4B88-A4CC-AC5ADE902ED1}" destId="{86BCB79E-3684-43F5-B074-E50831AA78AD}" srcOrd="0" destOrd="0" presId="urn:microsoft.com/office/officeart/2005/8/layout/architecture"/>
    <dgm:cxn modelId="{D2A40ABB-06E8-4E1C-A168-FE3564C432C3}" type="presParOf" srcId="{86BCB79E-3684-43F5-B074-E50831AA78AD}" destId="{4DAD3C70-BDBC-4362-95CA-3B242E69ECA7}" srcOrd="0" destOrd="0" presId="urn:microsoft.com/office/officeart/2005/8/layout/architecture"/>
    <dgm:cxn modelId="{F6A11496-3277-4B5E-8B4A-41F0ACED37A3}" type="presParOf" srcId="{86BCB79E-3684-43F5-B074-E50831AA78AD}" destId="{3692D800-06B2-4346-9484-FF614BEDDD0D}" srcOrd="1" destOrd="0" presId="urn:microsoft.com/office/officeart/2005/8/layout/architecture"/>
    <dgm:cxn modelId="{F843E8F2-0DCA-48D2-940C-6909FE307B84}" type="presParOf" srcId="{86BCB79E-3684-43F5-B074-E50831AA78AD}" destId="{4BF44618-F0FD-4A57-9A5C-E8EF810AB1F0}" srcOrd="2" destOrd="0" presId="urn:microsoft.com/office/officeart/2005/8/layout/architecture"/>
    <dgm:cxn modelId="{2A4C606E-E7B0-492C-B14D-46765B5628B0}" type="presParOf" srcId="{4BF44618-F0FD-4A57-9A5C-E8EF810AB1F0}" destId="{8BE9CEBB-F7F7-43F0-8E7E-E517CBDE08FE}" srcOrd="0" destOrd="0" presId="urn:microsoft.com/office/officeart/2005/8/layout/architecture"/>
    <dgm:cxn modelId="{DD9D14DB-B1B7-4424-B082-A932571AD42B}" type="presParOf" srcId="{8BE9CEBB-F7F7-43F0-8E7E-E517CBDE08FE}" destId="{F8F92D49-D08D-4A15-BEA5-172A315BE7D0}" srcOrd="0" destOrd="0" presId="urn:microsoft.com/office/officeart/2005/8/layout/architecture"/>
    <dgm:cxn modelId="{FE0FB195-F0FA-4E4D-98CE-33FBA67B77A6}" type="presParOf" srcId="{8BE9CEBB-F7F7-43F0-8E7E-E517CBDE08FE}" destId="{58835766-13CD-4B31-BE16-490D93451EA1}" srcOrd="1" destOrd="0" presId="urn:microsoft.com/office/officeart/2005/8/layout/architecture"/>
    <dgm:cxn modelId="{57C8D481-ED1B-4AFF-B576-A28FC8C9C7F9}" type="presParOf" srcId="{4BF44618-F0FD-4A57-9A5C-E8EF810AB1F0}" destId="{5D0A7048-89C1-4F28-9E39-266F2D219D69}" srcOrd="1" destOrd="0" presId="urn:microsoft.com/office/officeart/2005/8/layout/architecture"/>
    <dgm:cxn modelId="{D47DABDE-4F70-454F-827D-6B1E8DE49A5F}" type="presParOf" srcId="{4BF44618-F0FD-4A57-9A5C-E8EF810AB1F0}" destId="{78E063D9-BE67-4425-8EA0-AB2C98F2ADBB}" srcOrd="2" destOrd="0" presId="urn:microsoft.com/office/officeart/2005/8/layout/architecture"/>
    <dgm:cxn modelId="{7232B01B-D259-4C94-8AEB-CAA613A5E74B}" type="presParOf" srcId="{78E063D9-BE67-4425-8EA0-AB2C98F2ADBB}" destId="{B21DC6B2-25CA-4CC2-8926-95A69D6E2F2C}" srcOrd="0" destOrd="0" presId="urn:microsoft.com/office/officeart/2005/8/layout/architecture"/>
    <dgm:cxn modelId="{AC366EEC-80C9-4E43-BE5B-3A9D9285187D}" type="presParOf" srcId="{78E063D9-BE67-4425-8EA0-AB2C98F2ADBB}" destId="{92CAF0F9-361A-4EFA-9A16-E9804536FBC5}" srcOrd="1" destOrd="0" presId="urn:microsoft.com/office/officeart/2005/8/layout/architecture"/>
    <dgm:cxn modelId="{07E86335-450C-4449-91BA-0A36E8FD0B7E}" type="presParOf" srcId="{4BF44618-F0FD-4A57-9A5C-E8EF810AB1F0}" destId="{4B9EA30E-3D41-434F-AEB4-0DD418EE7E7C}" srcOrd="3" destOrd="0" presId="urn:microsoft.com/office/officeart/2005/8/layout/architecture"/>
    <dgm:cxn modelId="{15AC01E9-FF5E-4B45-A9E7-03BA275B2FAE}" type="presParOf" srcId="{4BF44618-F0FD-4A57-9A5C-E8EF810AB1F0}" destId="{BEE5D660-5B30-4534-8D36-3E11B1EE1F80}" srcOrd="4" destOrd="0" presId="urn:microsoft.com/office/officeart/2005/8/layout/architecture"/>
    <dgm:cxn modelId="{77C409F2-7F76-44CD-A4F8-1BDF69AC6973}" type="presParOf" srcId="{BEE5D660-5B30-4534-8D36-3E11B1EE1F80}" destId="{1D56056C-58C8-439E-8BEA-80B239088A7F}" srcOrd="0" destOrd="0" presId="urn:microsoft.com/office/officeart/2005/8/layout/architecture"/>
    <dgm:cxn modelId="{CA1DD542-3713-42DD-B801-DDA9DE8E0C9F}" type="presParOf" srcId="{BEE5D660-5B30-4534-8D36-3E11B1EE1F80}" destId="{1A12A611-9E7B-44F5-888B-089D704C8508}" srcOrd="1" destOrd="0" presId="urn:microsoft.com/office/officeart/2005/8/layout/architecture"/>
    <dgm:cxn modelId="{D9E74719-A65C-48CE-8382-9B2547CDBC9C}" type="presParOf" srcId="{0FBECBA9-74D0-4B88-A4CC-AC5ADE902ED1}" destId="{F7F9F4A2-DC6E-4E3A-8DDC-973C0F84AAB1}" srcOrd="1" destOrd="0" presId="urn:microsoft.com/office/officeart/2005/8/layout/architecture"/>
    <dgm:cxn modelId="{436A63F6-42D9-4792-9FD6-45AF7B565701}" type="presParOf" srcId="{0FBECBA9-74D0-4B88-A4CC-AC5ADE902ED1}" destId="{3B7C32E4-99D6-476E-8F95-B2A34D4844CF}" srcOrd="2" destOrd="0" presId="urn:microsoft.com/office/officeart/2005/8/layout/architecture"/>
    <dgm:cxn modelId="{56181161-4FDD-4887-BCA1-5EAFE78A6FF2}" type="presParOf" srcId="{3B7C32E4-99D6-476E-8F95-B2A34D4844CF}" destId="{6296E419-7C0F-4071-AE6E-CC4A85B33A4B}" srcOrd="0" destOrd="0" presId="urn:microsoft.com/office/officeart/2005/8/layout/architecture"/>
    <dgm:cxn modelId="{ACCF089F-0189-4999-84E8-E67A0DFC2926}" type="presParOf" srcId="{3B7C32E4-99D6-476E-8F95-B2A34D4844CF}" destId="{2EA14822-C320-4690-B0B2-10DD8FB91807}" srcOrd="1" destOrd="0" presId="urn:microsoft.com/office/officeart/2005/8/layout/architecture"/>
    <dgm:cxn modelId="{AF18C71C-025E-4E4E-8BCB-A2D0E1CAE916}" type="presParOf" srcId="{3B7C32E4-99D6-476E-8F95-B2A34D4844CF}" destId="{36E09FCD-0A8F-4234-A6F5-467673A72F48}" srcOrd="2" destOrd="0" presId="urn:microsoft.com/office/officeart/2005/8/layout/architecture"/>
    <dgm:cxn modelId="{3175CC19-DD4C-4967-8E8D-B01E8CC96DFC}" type="presParOf" srcId="{36E09FCD-0A8F-4234-A6F5-467673A72F48}" destId="{168D21F8-5F0E-47CC-B101-EA55024E5562}" srcOrd="0" destOrd="0" presId="urn:microsoft.com/office/officeart/2005/8/layout/architecture"/>
    <dgm:cxn modelId="{F8CE737C-5A82-4D19-AD64-67B1D684D314}" type="presParOf" srcId="{168D21F8-5F0E-47CC-B101-EA55024E5562}" destId="{F0F70246-B5D1-4395-96C1-4C7A484876D2}" srcOrd="0" destOrd="0" presId="urn:microsoft.com/office/officeart/2005/8/layout/architecture"/>
    <dgm:cxn modelId="{8705050A-2544-4E01-93BF-9ED6F96A3E6E}" type="presParOf" srcId="{168D21F8-5F0E-47CC-B101-EA55024E5562}" destId="{E132A343-F247-4F00-ABA9-9D1A4C306343}" srcOrd="1" destOrd="0" presId="urn:microsoft.com/office/officeart/2005/8/layout/architecture"/>
    <dgm:cxn modelId="{2A4A5168-2A18-424C-A1FF-AA02DDBA0FC4}" type="presParOf" srcId="{36E09FCD-0A8F-4234-A6F5-467673A72F48}" destId="{A85BD18A-7847-42AC-BD6E-7834046CA861}" srcOrd="1" destOrd="0" presId="urn:microsoft.com/office/officeart/2005/8/layout/architecture"/>
    <dgm:cxn modelId="{44D62A41-9A30-42AD-86F2-AA6DF2814FF4}" type="presParOf" srcId="{36E09FCD-0A8F-4234-A6F5-467673A72F48}" destId="{EA8A1727-A229-462B-92F6-8A1880246C23}" srcOrd="2" destOrd="0" presId="urn:microsoft.com/office/officeart/2005/8/layout/architecture"/>
    <dgm:cxn modelId="{88E1601E-9682-4BFE-83B8-6D4C47CEE109}" type="presParOf" srcId="{EA8A1727-A229-462B-92F6-8A1880246C23}" destId="{C069C839-5135-4B29-B28C-A93A1B6C0079}" srcOrd="0" destOrd="0" presId="urn:microsoft.com/office/officeart/2005/8/layout/architecture"/>
    <dgm:cxn modelId="{B3E8FFB1-11A6-4D59-89E9-4C11D8548CD6}" type="presParOf" srcId="{EA8A1727-A229-462B-92F6-8A1880246C23}" destId="{57ECF095-63E3-4627-AFC1-F8680368A169}" srcOrd="1" destOrd="0" presId="urn:microsoft.com/office/officeart/2005/8/layout/architecture"/>
    <dgm:cxn modelId="{69D97BA4-2E01-4F9D-BFB4-4DE20471C827}" type="presParOf" srcId="{36E09FCD-0A8F-4234-A6F5-467673A72F48}" destId="{699E4DF2-9DF5-4B08-891A-5EF4E30593C3}" srcOrd="3" destOrd="0" presId="urn:microsoft.com/office/officeart/2005/8/layout/architecture"/>
    <dgm:cxn modelId="{9D8A6768-84B9-4118-B4B9-2F5745C0728E}" type="presParOf" srcId="{36E09FCD-0A8F-4234-A6F5-467673A72F48}" destId="{ECB8B4C5-D16D-47B4-BBBA-502923673084}" srcOrd="4" destOrd="0" presId="urn:microsoft.com/office/officeart/2005/8/layout/architecture"/>
    <dgm:cxn modelId="{C131B9F1-952F-409D-AEB6-8F28F105377C}" type="presParOf" srcId="{ECB8B4C5-D16D-47B4-BBBA-502923673084}" destId="{26CE24D3-3594-41B0-BC44-7FCD85CCAF56}" srcOrd="0" destOrd="0" presId="urn:microsoft.com/office/officeart/2005/8/layout/architecture"/>
    <dgm:cxn modelId="{A7A2D56F-C32C-462D-8E6C-CADD3B018DBD}" type="presParOf" srcId="{ECB8B4C5-D16D-47B4-BBBA-502923673084}" destId="{824B46B6-8B76-4E97-8E86-35578B458944}"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66FB7-29F2-4C19-8C5E-02A254C09755}" type="doc">
      <dgm:prSet loTypeId="urn:microsoft.com/office/officeart/2005/8/layout/architecture" loCatId="relationship" qsTypeId="urn:microsoft.com/office/officeart/2005/8/quickstyle/simple1" qsCatId="simple" csTypeId="urn:microsoft.com/office/officeart/2005/8/colors/accent2_2" csCatId="accent2" phldr="1"/>
      <dgm:spPr/>
    </dgm:pt>
    <dgm:pt modelId="{F7530C34-6612-4194-8118-43303480CE44}">
      <dgm:prSet phldrT="[Text]"/>
      <dgm:spPr/>
      <dgm:t>
        <a:bodyPr/>
        <a:lstStyle/>
        <a:p>
          <a:r>
            <a:rPr lang="en-US" dirty="0" smtClean="0"/>
            <a:t>Principle Guide to Eliminate Barriers to Access Electoral Information </a:t>
          </a:r>
          <a:endParaRPr lang="en-GB" dirty="0"/>
        </a:p>
      </dgm:t>
    </dgm:pt>
    <dgm:pt modelId="{DE677C1E-3CD9-4F66-84EC-C280FCDEA6C5}" type="parTrans" cxnId="{A5412DC4-2BA3-401E-9291-05D7F637D360}">
      <dgm:prSet/>
      <dgm:spPr/>
      <dgm:t>
        <a:bodyPr/>
        <a:lstStyle/>
        <a:p>
          <a:endParaRPr lang="en-GB"/>
        </a:p>
      </dgm:t>
    </dgm:pt>
    <dgm:pt modelId="{91B55CCE-BB68-4CD7-B99D-423A11342A56}" type="sibTrans" cxnId="{A5412DC4-2BA3-401E-9291-05D7F637D360}">
      <dgm:prSet/>
      <dgm:spPr/>
      <dgm:t>
        <a:bodyPr/>
        <a:lstStyle/>
        <a:p>
          <a:endParaRPr lang="en-GB"/>
        </a:p>
      </dgm:t>
    </dgm:pt>
    <dgm:pt modelId="{926C3E5B-065D-4782-89CC-AD5FBF66054F}" type="pres">
      <dgm:prSet presAssocID="{8D666FB7-29F2-4C19-8C5E-02A254C09755}" presName="Name0" presStyleCnt="0">
        <dgm:presLayoutVars>
          <dgm:chPref val="1"/>
          <dgm:dir/>
          <dgm:animOne val="branch"/>
          <dgm:animLvl val="lvl"/>
          <dgm:resizeHandles/>
        </dgm:presLayoutVars>
      </dgm:prSet>
      <dgm:spPr/>
    </dgm:pt>
    <dgm:pt modelId="{08830499-739F-4807-8206-D54BDB091870}" type="pres">
      <dgm:prSet presAssocID="{F7530C34-6612-4194-8118-43303480CE44}" presName="vertOne" presStyleCnt="0"/>
      <dgm:spPr/>
    </dgm:pt>
    <dgm:pt modelId="{92BEFAAA-DD03-4599-8DBB-AE48BB69E88B}" type="pres">
      <dgm:prSet presAssocID="{F7530C34-6612-4194-8118-43303480CE44}" presName="txOne" presStyleLbl="node0" presStyleIdx="0" presStyleCnt="1" custScaleY="28177">
        <dgm:presLayoutVars>
          <dgm:chPref val="3"/>
        </dgm:presLayoutVars>
      </dgm:prSet>
      <dgm:spPr/>
      <dgm:t>
        <a:bodyPr/>
        <a:lstStyle/>
        <a:p>
          <a:endParaRPr lang="en-GB"/>
        </a:p>
      </dgm:t>
    </dgm:pt>
    <dgm:pt modelId="{2626B51F-D992-44CF-AF32-F121DB9ACA52}" type="pres">
      <dgm:prSet presAssocID="{F7530C34-6612-4194-8118-43303480CE44}" presName="horzOne" presStyleCnt="0"/>
      <dgm:spPr/>
    </dgm:pt>
  </dgm:ptLst>
  <dgm:cxnLst>
    <dgm:cxn modelId="{19173DA5-434E-42AB-8201-F2A09FE5F4C7}" type="presOf" srcId="{F7530C34-6612-4194-8118-43303480CE44}" destId="{92BEFAAA-DD03-4599-8DBB-AE48BB69E88B}" srcOrd="0" destOrd="0" presId="urn:microsoft.com/office/officeart/2005/8/layout/architecture"/>
    <dgm:cxn modelId="{17A8DDCC-B905-4C57-8F49-C2B0DA983C9A}" type="presOf" srcId="{8D666FB7-29F2-4C19-8C5E-02A254C09755}" destId="{926C3E5B-065D-4782-89CC-AD5FBF66054F}" srcOrd="0" destOrd="0" presId="urn:microsoft.com/office/officeart/2005/8/layout/architecture"/>
    <dgm:cxn modelId="{A5412DC4-2BA3-401E-9291-05D7F637D360}" srcId="{8D666FB7-29F2-4C19-8C5E-02A254C09755}" destId="{F7530C34-6612-4194-8118-43303480CE44}" srcOrd="0" destOrd="0" parTransId="{DE677C1E-3CD9-4F66-84EC-C280FCDEA6C5}" sibTransId="{91B55CCE-BB68-4CD7-B99D-423A11342A56}"/>
    <dgm:cxn modelId="{7D2135D0-8828-469A-B000-0A329C2203DB}" type="presParOf" srcId="{926C3E5B-065D-4782-89CC-AD5FBF66054F}" destId="{08830499-739F-4807-8206-D54BDB091870}" srcOrd="0" destOrd="0" presId="urn:microsoft.com/office/officeart/2005/8/layout/architecture"/>
    <dgm:cxn modelId="{C67153FB-034B-4D88-AAD0-24F242D200E2}" type="presParOf" srcId="{08830499-739F-4807-8206-D54BDB091870}" destId="{92BEFAAA-DD03-4599-8DBB-AE48BB69E88B}" srcOrd="0" destOrd="0" presId="urn:microsoft.com/office/officeart/2005/8/layout/architecture"/>
    <dgm:cxn modelId="{D290BB07-F44A-4FCD-B051-0E2C4FA16BCA}" type="presParOf" srcId="{08830499-739F-4807-8206-D54BDB091870}" destId="{2626B51F-D992-44CF-AF32-F121DB9ACA5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2FDB00-A471-449E-8244-DB7BFFEF6264}" type="doc">
      <dgm:prSet loTypeId="urn:microsoft.com/office/officeart/2005/8/layout/cycle8" loCatId="cycle" qsTypeId="urn:microsoft.com/office/officeart/2005/8/quickstyle/simple1" qsCatId="simple" csTypeId="urn:microsoft.com/office/officeart/2005/8/colors/colorful2" csCatId="colorful" phldr="1"/>
      <dgm:spPr/>
    </dgm:pt>
    <dgm:pt modelId="{588E44F4-B75A-4C49-80C3-A7103181E4D8}">
      <dgm:prSet phldrT="[Text]"/>
      <dgm:spPr/>
      <dgm:t>
        <a:bodyPr/>
        <a:lstStyle/>
        <a:p>
          <a:r>
            <a:rPr lang="en-US" dirty="0" smtClean="0"/>
            <a:t>Post-Electoral Period</a:t>
          </a:r>
          <a:endParaRPr lang="en-GB" dirty="0"/>
        </a:p>
      </dgm:t>
    </dgm:pt>
    <dgm:pt modelId="{E86A2113-A719-4A37-8B8F-B046BBB01431}" type="parTrans" cxnId="{A7D1B9B2-EF62-4455-80AA-22F1F5FA346C}">
      <dgm:prSet/>
      <dgm:spPr/>
      <dgm:t>
        <a:bodyPr/>
        <a:lstStyle/>
        <a:p>
          <a:endParaRPr lang="en-GB"/>
        </a:p>
      </dgm:t>
    </dgm:pt>
    <dgm:pt modelId="{E3C1D87D-5E4C-4440-B910-591952EC44EE}" type="sibTrans" cxnId="{A7D1B9B2-EF62-4455-80AA-22F1F5FA346C}">
      <dgm:prSet/>
      <dgm:spPr/>
      <dgm:t>
        <a:bodyPr/>
        <a:lstStyle/>
        <a:p>
          <a:endParaRPr lang="en-GB"/>
        </a:p>
      </dgm:t>
    </dgm:pt>
    <dgm:pt modelId="{07CCB1BF-2B6D-41C2-A1C0-149FCF9FD550}">
      <dgm:prSet phldrT="[Text]"/>
      <dgm:spPr/>
      <dgm:t>
        <a:bodyPr/>
        <a:lstStyle/>
        <a:p>
          <a:r>
            <a:rPr lang="en-US" dirty="0" smtClean="0"/>
            <a:t>System &amp; Boundaries</a:t>
          </a:r>
          <a:endParaRPr lang="en-GB" dirty="0"/>
        </a:p>
      </dgm:t>
    </dgm:pt>
    <dgm:pt modelId="{0F34C564-8EBA-41B8-AEB4-23B3AA5CD887}" type="parTrans" cxnId="{45802069-25BA-4DAC-AD6E-029A2FDB9D5A}">
      <dgm:prSet/>
      <dgm:spPr/>
      <dgm:t>
        <a:bodyPr/>
        <a:lstStyle/>
        <a:p>
          <a:endParaRPr lang="en-GB"/>
        </a:p>
      </dgm:t>
    </dgm:pt>
    <dgm:pt modelId="{73CDD43C-7009-4F6F-A279-4F35E19273EA}" type="sibTrans" cxnId="{45802069-25BA-4DAC-AD6E-029A2FDB9D5A}">
      <dgm:prSet/>
      <dgm:spPr/>
      <dgm:t>
        <a:bodyPr/>
        <a:lstStyle/>
        <a:p>
          <a:endParaRPr lang="en-GB"/>
        </a:p>
      </dgm:t>
    </dgm:pt>
    <dgm:pt modelId="{58C750EF-AC2A-48BE-90E5-0FE389B24C00}">
      <dgm:prSet phldrT="[Text]"/>
      <dgm:spPr/>
      <dgm:t>
        <a:bodyPr/>
        <a:lstStyle/>
        <a:p>
          <a:r>
            <a:rPr lang="en-US" dirty="0" smtClean="0"/>
            <a:t>Pre-Electoral Period</a:t>
          </a:r>
          <a:endParaRPr lang="en-GB" dirty="0"/>
        </a:p>
      </dgm:t>
    </dgm:pt>
    <dgm:pt modelId="{7B0ABF7D-882F-4AB8-AEDC-118988D0E077}" type="parTrans" cxnId="{CB57FEB4-D6C8-43E1-937C-79A1452E3B08}">
      <dgm:prSet/>
      <dgm:spPr/>
      <dgm:t>
        <a:bodyPr/>
        <a:lstStyle/>
        <a:p>
          <a:endParaRPr lang="en-GB"/>
        </a:p>
      </dgm:t>
    </dgm:pt>
    <dgm:pt modelId="{67652B1C-10B5-434B-A258-F78A8A33B7C5}" type="sibTrans" cxnId="{CB57FEB4-D6C8-43E1-937C-79A1452E3B08}">
      <dgm:prSet/>
      <dgm:spPr/>
      <dgm:t>
        <a:bodyPr/>
        <a:lstStyle/>
        <a:p>
          <a:endParaRPr lang="en-GB"/>
        </a:p>
      </dgm:t>
    </dgm:pt>
    <dgm:pt modelId="{75ADCBE7-38C5-4D80-8F22-6BE3F6CA9092}">
      <dgm:prSet phldrT="[Text]"/>
      <dgm:spPr/>
      <dgm:t>
        <a:bodyPr/>
        <a:lstStyle/>
        <a:p>
          <a:r>
            <a:rPr lang="en-US" dirty="0" smtClean="0"/>
            <a:t>Electoral Period</a:t>
          </a:r>
          <a:endParaRPr lang="en-GB" dirty="0"/>
        </a:p>
      </dgm:t>
    </dgm:pt>
    <dgm:pt modelId="{0DDF65EF-B08F-4114-9E0E-E4EAFF317D1D}" type="parTrans" cxnId="{A4A71FE4-458A-46B8-A680-7AE6403DB16F}">
      <dgm:prSet/>
      <dgm:spPr/>
      <dgm:t>
        <a:bodyPr/>
        <a:lstStyle/>
        <a:p>
          <a:endParaRPr lang="en-GB"/>
        </a:p>
      </dgm:t>
    </dgm:pt>
    <dgm:pt modelId="{46969159-B82B-41E2-AE91-DF67866EC136}" type="sibTrans" cxnId="{A4A71FE4-458A-46B8-A680-7AE6403DB16F}">
      <dgm:prSet/>
      <dgm:spPr/>
      <dgm:t>
        <a:bodyPr/>
        <a:lstStyle/>
        <a:p>
          <a:endParaRPr lang="en-GB"/>
        </a:p>
      </dgm:t>
    </dgm:pt>
    <dgm:pt modelId="{9B48E39C-7E90-4DC1-AB02-4FFF442DF51A}">
      <dgm:prSet phldrT="[Text]"/>
      <dgm:spPr/>
      <dgm:t>
        <a:bodyPr/>
        <a:lstStyle/>
        <a:p>
          <a:r>
            <a:rPr lang="en-US" dirty="0" smtClean="0"/>
            <a:t>Audits and Evaluations</a:t>
          </a:r>
          <a:endParaRPr lang="en-GB" dirty="0"/>
        </a:p>
      </dgm:t>
    </dgm:pt>
    <dgm:pt modelId="{6C2D3B3C-866D-43D5-A5B7-221FDD8D8D2C}" type="parTrans" cxnId="{6A4C4F0B-2734-45EB-B8AF-7A27407E8C5D}">
      <dgm:prSet/>
      <dgm:spPr/>
      <dgm:t>
        <a:bodyPr/>
        <a:lstStyle/>
        <a:p>
          <a:endParaRPr lang="en-GB"/>
        </a:p>
      </dgm:t>
    </dgm:pt>
    <dgm:pt modelId="{F50114C7-DB9B-446B-BDB6-4A3E611C84FE}" type="sibTrans" cxnId="{6A4C4F0B-2734-45EB-B8AF-7A27407E8C5D}">
      <dgm:prSet/>
      <dgm:spPr/>
      <dgm:t>
        <a:bodyPr/>
        <a:lstStyle/>
        <a:p>
          <a:endParaRPr lang="en-GB"/>
        </a:p>
      </dgm:t>
    </dgm:pt>
    <dgm:pt modelId="{2A676830-A05A-4A85-A0C6-62C1683B3F89}">
      <dgm:prSet phldrT="[Text]"/>
      <dgm:spPr/>
      <dgm:t>
        <a:bodyPr/>
        <a:lstStyle/>
        <a:p>
          <a:r>
            <a:rPr lang="en-US" dirty="0" smtClean="0"/>
            <a:t>Voter Register Updates</a:t>
          </a:r>
          <a:endParaRPr lang="en-GB" dirty="0"/>
        </a:p>
      </dgm:t>
    </dgm:pt>
    <dgm:pt modelId="{94675F01-B7EB-42F9-8FEA-40F69A7A2349}" type="parTrans" cxnId="{886FE4FF-B0D9-4544-A31A-CDB4D941FDD7}">
      <dgm:prSet/>
      <dgm:spPr/>
      <dgm:t>
        <a:bodyPr/>
        <a:lstStyle/>
        <a:p>
          <a:endParaRPr lang="en-GB"/>
        </a:p>
      </dgm:t>
    </dgm:pt>
    <dgm:pt modelId="{BCC3FA52-BA31-4DC2-8043-7A15BDE3F145}" type="sibTrans" cxnId="{886FE4FF-B0D9-4544-A31A-CDB4D941FDD7}">
      <dgm:prSet/>
      <dgm:spPr/>
      <dgm:t>
        <a:bodyPr/>
        <a:lstStyle/>
        <a:p>
          <a:endParaRPr lang="en-GB"/>
        </a:p>
      </dgm:t>
    </dgm:pt>
    <dgm:pt modelId="{45D16F49-2D18-4025-9DDA-C3C2B6EE6F35}">
      <dgm:prSet phldrT="[Text]"/>
      <dgm:spPr/>
      <dgm:t>
        <a:bodyPr/>
        <a:lstStyle/>
        <a:p>
          <a:r>
            <a:rPr lang="en-US" dirty="0" smtClean="0"/>
            <a:t>Archiving and Research</a:t>
          </a:r>
          <a:endParaRPr lang="en-GB" dirty="0"/>
        </a:p>
      </dgm:t>
    </dgm:pt>
    <dgm:pt modelId="{449618D5-738C-47A3-A058-85B5B15E5A6B}" type="parTrans" cxnId="{268A905D-62CE-41AF-B8DA-FACF99E6898C}">
      <dgm:prSet/>
      <dgm:spPr/>
      <dgm:t>
        <a:bodyPr/>
        <a:lstStyle/>
        <a:p>
          <a:endParaRPr lang="en-GB"/>
        </a:p>
      </dgm:t>
    </dgm:pt>
    <dgm:pt modelId="{02130BE4-1393-48BE-ADF1-DE4FD37775A7}" type="sibTrans" cxnId="{268A905D-62CE-41AF-B8DA-FACF99E6898C}">
      <dgm:prSet/>
      <dgm:spPr/>
      <dgm:t>
        <a:bodyPr/>
        <a:lstStyle/>
        <a:p>
          <a:endParaRPr lang="en-GB"/>
        </a:p>
      </dgm:t>
    </dgm:pt>
    <dgm:pt modelId="{3F5FE93A-78BE-4505-A63C-355EB83FC83B}">
      <dgm:prSet phldrT="[Text]"/>
      <dgm:spPr/>
      <dgm:t>
        <a:bodyPr/>
        <a:lstStyle/>
        <a:p>
          <a:r>
            <a:rPr lang="en-US" dirty="0" smtClean="0"/>
            <a:t>Voter Registry </a:t>
          </a:r>
          <a:endParaRPr lang="en-GB" dirty="0"/>
        </a:p>
      </dgm:t>
    </dgm:pt>
    <dgm:pt modelId="{25A8F464-068B-4694-9B6A-CDF2628068B3}" type="parTrans" cxnId="{E3B26AD6-9438-4BB8-9B0E-1AF3EFD045C6}">
      <dgm:prSet/>
      <dgm:spPr/>
      <dgm:t>
        <a:bodyPr/>
        <a:lstStyle/>
        <a:p>
          <a:endParaRPr lang="en-GB"/>
        </a:p>
      </dgm:t>
    </dgm:pt>
    <dgm:pt modelId="{B42955FB-0FCD-4086-9ADE-993FE2538B4E}" type="sibTrans" cxnId="{E3B26AD6-9438-4BB8-9B0E-1AF3EFD045C6}">
      <dgm:prSet/>
      <dgm:spPr/>
      <dgm:t>
        <a:bodyPr/>
        <a:lstStyle/>
        <a:p>
          <a:endParaRPr lang="en-GB"/>
        </a:p>
      </dgm:t>
    </dgm:pt>
    <dgm:pt modelId="{E97440A9-6519-45E8-B9AD-CD7394C87E9D}">
      <dgm:prSet phldrT="[Text]"/>
      <dgm:spPr/>
      <dgm:t>
        <a:bodyPr/>
        <a:lstStyle/>
        <a:p>
          <a:r>
            <a:rPr lang="en-US" dirty="0" smtClean="0"/>
            <a:t>Party Registry</a:t>
          </a:r>
          <a:endParaRPr lang="en-GB" dirty="0"/>
        </a:p>
      </dgm:t>
    </dgm:pt>
    <dgm:pt modelId="{08054ABC-74BD-4F68-B719-75BC8BE37AB9}" type="parTrans" cxnId="{9D863D3C-7FD5-41B2-8946-F5EF28E9F69A}">
      <dgm:prSet/>
      <dgm:spPr/>
      <dgm:t>
        <a:bodyPr/>
        <a:lstStyle/>
        <a:p>
          <a:endParaRPr lang="en-GB"/>
        </a:p>
      </dgm:t>
    </dgm:pt>
    <dgm:pt modelId="{A9967D16-617A-4BED-8C07-B326ED25B562}" type="sibTrans" cxnId="{9D863D3C-7FD5-41B2-8946-F5EF28E9F69A}">
      <dgm:prSet/>
      <dgm:spPr/>
      <dgm:t>
        <a:bodyPr/>
        <a:lstStyle/>
        <a:p>
          <a:endParaRPr lang="en-GB"/>
        </a:p>
      </dgm:t>
    </dgm:pt>
    <dgm:pt modelId="{E93A34BD-E485-454A-9219-C69467A31448}">
      <dgm:prSet phldrT="[Text]"/>
      <dgm:spPr/>
      <dgm:t>
        <a:bodyPr/>
        <a:lstStyle/>
        <a:p>
          <a:r>
            <a:rPr lang="en-US" dirty="0" smtClean="0"/>
            <a:t>Voter Education</a:t>
          </a:r>
          <a:endParaRPr lang="en-GB" dirty="0"/>
        </a:p>
      </dgm:t>
    </dgm:pt>
    <dgm:pt modelId="{B5BBE63F-7D5C-45D8-90C5-CCABE1D210A8}" type="parTrans" cxnId="{E850A244-70DB-43EC-B122-A1179E04BC8A}">
      <dgm:prSet/>
      <dgm:spPr/>
      <dgm:t>
        <a:bodyPr/>
        <a:lstStyle/>
        <a:p>
          <a:endParaRPr lang="en-GB"/>
        </a:p>
      </dgm:t>
    </dgm:pt>
    <dgm:pt modelId="{16C693D3-8686-495A-8748-82B6606A122F}" type="sibTrans" cxnId="{E850A244-70DB-43EC-B122-A1179E04BC8A}">
      <dgm:prSet/>
      <dgm:spPr/>
      <dgm:t>
        <a:bodyPr/>
        <a:lstStyle/>
        <a:p>
          <a:endParaRPr lang="en-GB"/>
        </a:p>
      </dgm:t>
    </dgm:pt>
    <dgm:pt modelId="{5CDEEC75-5906-4B83-B78B-C1229E6DD1F0}">
      <dgm:prSet phldrT="[Text]"/>
      <dgm:spPr/>
      <dgm:t>
        <a:bodyPr/>
        <a:lstStyle/>
        <a:p>
          <a:r>
            <a:rPr lang="en-US" dirty="0" smtClean="0"/>
            <a:t>Budgeting, Planning and Procurement </a:t>
          </a:r>
          <a:endParaRPr lang="en-GB" dirty="0"/>
        </a:p>
      </dgm:t>
    </dgm:pt>
    <dgm:pt modelId="{F25E44FA-102E-418C-B2E0-C456950E1F5B}" type="parTrans" cxnId="{995AE457-D721-410A-A943-38A1DF5D6772}">
      <dgm:prSet/>
      <dgm:spPr/>
      <dgm:t>
        <a:bodyPr/>
        <a:lstStyle/>
        <a:p>
          <a:endParaRPr lang="en-GB"/>
        </a:p>
      </dgm:t>
    </dgm:pt>
    <dgm:pt modelId="{533D50B2-8FDD-47FB-9A2F-DBBAC121F9A8}" type="sibTrans" cxnId="{995AE457-D721-410A-A943-38A1DF5D6772}">
      <dgm:prSet/>
      <dgm:spPr/>
      <dgm:t>
        <a:bodyPr/>
        <a:lstStyle/>
        <a:p>
          <a:endParaRPr lang="en-GB"/>
        </a:p>
      </dgm:t>
    </dgm:pt>
    <dgm:pt modelId="{672A6976-4E7E-4AA8-B847-F53AD94C6DEA}">
      <dgm:prSet phldrT="[Text]"/>
      <dgm:spPr/>
      <dgm:t>
        <a:bodyPr/>
        <a:lstStyle/>
        <a:p>
          <a:r>
            <a:rPr lang="en-US" dirty="0" smtClean="0"/>
            <a:t> Results Tabulation, </a:t>
          </a:r>
          <a:endParaRPr lang="en-GB" dirty="0"/>
        </a:p>
      </dgm:t>
    </dgm:pt>
    <dgm:pt modelId="{90546807-AD5F-4851-AA28-F2B280C4FCF0}" type="parTrans" cxnId="{12011D28-A252-4037-BCF3-111A1FF3F9E1}">
      <dgm:prSet/>
      <dgm:spPr/>
      <dgm:t>
        <a:bodyPr/>
        <a:lstStyle/>
        <a:p>
          <a:endParaRPr lang="en-GB"/>
        </a:p>
      </dgm:t>
    </dgm:pt>
    <dgm:pt modelId="{02313393-066A-4970-BE38-71A1EB71E40E}" type="sibTrans" cxnId="{12011D28-A252-4037-BCF3-111A1FF3F9E1}">
      <dgm:prSet/>
      <dgm:spPr/>
      <dgm:t>
        <a:bodyPr/>
        <a:lstStyle/>
        <a:p>
          <a:endParaRPr lang="en-GB"/>
        </a:p>
      </dgm:t>
    </dgm:pt>
    <dgm:pt modelId="{85820E6A-18EB-4C20-876B-945BB6365DC6}">
      <dgm:prSet phldrT="[Text]"/>
      <dgm:spPr/>
      <dgm:t>
        <a:bodyPr/>
        <a:lstStyle/>
        <a:p>
          <a:endParaRPr lang="en-GB" dirty="0"/>
        </a:p>
      </dgm:t>
    </dgm:pt>
    <dgm:pt modelId="{F624FA52-05CF-4976-A63D-8A372CED078C}" type="parTrans" cxnId="{2B253CC1-EED4-4F5C-8D05-50309E0D1515}">
      <dgm:prSet/>
      <dgm:spPr/>
      <dgm:t>
        <a:bodyPr/>
        <a:lstStyle/>
        <a:p>
          <a:endParaRPr lang="en-GB"/>
        </a:p>
      </dgm:t>
    </dgm:pt>
    <dgm:pt modelId="{4719FE46-350A-4336-A9EE-CE0C865131D4}" type="sibTrans" cxnId="{2B253CC1-EED4-4F5C-8D05-50309E0D1515}">
      <dgm:prSet/>
      <dgm:spPr/>
      <dgm:t>
        <a:bodyPr/>
        <a:lstStyle/>
        <a:p>
          <a:endParaRPr lang="en-GB"/>
        </a:p>
      </dgm:t>
    </dgm:pt>
    <dgm:pt modelId="{F1BDB0B1-B78A-4D7E-BE54-0EE8CDB1B1B1}">
      <dgm:prSet phldrT="[Text]"/>
      <dgm:spPr/>
      <dgm:t>
        <a:bodyPr/>
        <a:lstStyle/>
        <a:p>
          <a:r>
            <a:rPr lang="en-US" dirty="0" smtClean="0"/>
            <a:t>Voting</a:t>
          </a:r>
          <a:endParaRPr lang="en-GB" dirty="0"/>
        </a:p>
      </dgm:t>
    </dgm:pt>
    <dgm:pt modelId="{5762E238-EDE7-4E72-84EF-C36562D31E55}" type="parTrans" cxnId="{F444496F-BECD-45EA-A219-57635180148F}">
      <dgm:prSet/>
      <dgm:spPr/>
      <dgm:t>
        <a:bodyPr/>
        <a:lstStyle/>
        <a:p>
          <a:endParaRPr lang="en-GB"/>
        </a:p>
      </dgm:t>
    </dgm:pt>
    <dgm:pt modelId="{FE0CFCAB-0DCB-4E6D-AD22-67A23BE21B70}" type="sibTrans" cxnId="{F444496F-BECD-45EA-A219-57635180148F}">
      <dgm:prSet/>
      <dgm:spPr/>
      <dgm:t>
        <a:bodyPr/>
        <a:lstStyle/>
        <a:p>
          <a:endParaRPr lang="en-GB"/>
        </a:p>
      </dgm:t>
    </dgm:pt>
    <dgm:pt modelId="{CA714277-9658-4D84-B27A-D2978BA104F8}">
      <dgm:prSet phldrT="[Text]"/>
      <dgm:spPr/>
      <dgm:t>
        <a:bodyPr/>
        <a:lstStyle/>
        <a:p>
          <a:r>
            <a:rPr lang="en-US" dirty="0" smtClean="0"/>
            <a:t>Candidate Registration</a:t>
          </a:r>
          <a:endParaRPr lang="en-GB" dirty="0"/>
        </a:p>
      </dgm:t>
    </dgm:pt>
    <dgm:pt modelId="{327A3258-EF48-474D-A76E-19CCBFED6341}" type="parTrans" cxnId="{8D96C290-01C8-408E-8FA1-4AB6BD42D9F3}">
      <dgm:prSet/>
      <dgm:spPr/>
      <dgm:t>
        <a:bodyPr/>
        <a:lstStyle/>
        <a:p>
          <a:endParaRPr lang="en-GB"/>
        </a:p>
      </dgm:t>
    </dgm:pt>
    <dgm:pt modelId="{E2F75423-7FFE-4B96-BB69-79F681E92B6D}" type="sibTrans" cxnId="{8D96C290-01C8-408E-8FA1-4AB6BD42D9F3}">
      <dgm:prSet/>
      <dgm:spPr/>
      <dgm:t>
        <a:bodyPr/>
        <a:lstStyle/>
        <a:p>
          <a:endParaRPr lang="en-GB"/>
        </a:p>
      </dgm:t>
    </dgm:pt>
    <dgm:pt modelId="{F60AFE40-C44A-402A-BF9F-B30A87DD45C5}">
      <dgm:prSet phldrT="[Text]"/>
      <dgm:spPr/>
      <dgm:t>
        <a:bodyPr/>
        <a:lstStyle/>
        <a:p>
          <a:r>
            <a:rPr lang="en-US" dirty="0" smtClean="0"/>
            <a:t>Dispute Resolution</a:t>
          </a:r>
          <a:endParaRPr lang="en-GB" dirty="0"/>
        </a:p>
      </dgm:t>
    </dgm:pt>
    <dgm:pt modelId="{E9AB4C73-1D93-49F5-8034-62E2B99D8C8F}" type="parTrans" cxnId="{3D672E17-775E-438C-B716-EE966077F6EC}">
      <dgm:prSet/>
      <dgm:spPr/>
      <dgm:t>
        <a:bodyPr/>
        <a:lstStyle/>
        <a:p>
          <a:endParaRPr lang="en-GB"/>
        </a:p>
      </dgm:t>
    </dgm:pt>
    <dgm:pt modelId="{19D116FA-9DE2-413D-8DAA-95593DB28B53}" type="sibTrans" cxnId="{3D672E17-775E-438C-B716-EE966077F6EC}">
      <dgm:prSet/>
      <dgm:spPr/>
      <dgm:t>
        <a:bodyPr/>
        <a:lstStyle/>
        <a:p>
          <a:endParaRPr lang="en-GB"/>
        </a:p>
      </dgm:t>
    </dgm:pt>
    <dgm:pt modelId="{011EB7E3-DE1E-4596-A261-117A2700D5A8}" type="pres">
      <dgm:prSet presAssocID="{8D2FDB00-A471-449E-8244-DB7BFFEF6264}" presName="compositeShape" presStyleCnt="0">
        <dgm:presLayoutVars>
          <dgm:chMax val="7"/>
          <dgm:dir/>
          <dgm:resizeHandles val="exact"/>
        </dgm:presLayoutVars>
      </dgm:prSet>
      <dgm:spPr/>
    </dgm:pt>
    <dgm:pt modelId="{8D899557-DA36-4994-81F3-AAD500C75DAA}" type="pres">
      <dgm:prSet presAssocID="{8D2FDB00-A471-449E-8244-DB7BFFEF6264}" presName="wedge1" presStyleLbl="node1" presStyleIdx="0" presStyleCnt="3" custLinFactNeighborX="-1519"/>
      <dgm:spPr/>
      <dgm:t>
        <a:bodyPr/>
        <a:lstStyle/>
        <a:p>
          <a:endParaRPr lang="en-GB"/>
        </a:p>
      </dgm:t>
    </dgm:pt>
    <dgm:pt modelId="{839C8731-B445-4080-89D3-5A8E33AF3FAA}" type="pres">
      <dgm:prSet presAssocID="{8D2FDB00-A471-449E-8244-DB7BFFEF6264}" presName="dummy1a" presStyleCnt="0"/>
      <dgm:spPr/>
    </dgm:pt>
    <dgm:pt modelId="{2543337B-434A-4221-A190-4D87501298F8}" type="pres">
      <dgm:prSet presAssocID="{8D2FDB00-A471-449E-8244-DB7BFFEF6264}" presName="dummy1b" presStyleCnt="0"/>
      <dgm:spPr/>
    </dgm:pt>
    <dgm:pt modelId="{DD03EF34-E717-4F31-A07F-E2EA0421752E}" type="pres">
      <dgm:prSet presAssocID="{8D2FDB00-A471-449E-8244-DB7BFFEF6264}" presName="wedge1Tx" presStyleLbl="node1" presStyleIdx="0" presStyleCnt="3">
        <dgm:presLayoutVars>
          <dgm:chMax val="0"/>
          <dgm:chPref val="0"/>
          <dgm:bulletEnabled val="1"/>
        </dgm:presLayoutVars>
      </dgm:prSet>
      <dgm:spPr/>
      <dgm:t>
        <a:bodyPr/>
        <a:lstStyle/>
        <a:p>
          <a:endParaRPr lang="en-GB"/>
        </a:p>
      </dgm:t>
    </dgm:pt>
    <dgm:pt modelId="{00793E0E-9945-4875-9952-610EDEFFF2C0}" type="pres">
      <dgm:prSet presAssocID="{8D2FDB00-A471-449E-8244-DB7BFFEF6264}" presName="wedge2" presStyleLbl="node1" presStyleIdx="1" presStyleCnt="3"/>
      <dgm:spPr/>
      <dgm:t>
        <a:bodyPr/>
        <a:lstStyle/>
        <a:p>
          <a:endParaRPr lang="en-GB"/>
        </a:p>
      </dgm:t>
    </dgm:pt>
    <dgm:pt modelId="{9949BBC8-7874-44CD-B361-95490547B250}" type="pres">
      <dgm:prSet presAssocID="{8D2FDB00-A471-449E-8244-DB7BFFEF6264}" presName="dummy2a" presStyleCnt="0"/>
      <dgm:spPr/>
    </dgm:pt>
    <dgm:pt modelId="{05AB0654-FAEA-43F7-B175-E25735450264}" type="pres">
      <dgm:prSet presAssocID="{8D2FDB00-A471-449E-8244-DB7BFFEF6264}" presName="dummy2b" presStyleCnt="0"/>
      <dgm:spPr/>
    </dgm:pt>
    <dgm:pt modelId="{AAC65087-3541-4413-9F58-48F0EDF36736}" type="pres">
      <dgm:prSet presAssocID="{8D2FDB00-A471-449E-8244-DB7BFFEF6264}" presName="wedge2Tx" presStyleLbl="node1" presStyleIdx="1" presStyleCnt="3">
        <dgm:presLayoutVars>
          <dgm:chMax val="0"/>
          <dgm:chPref val="0"/>
          <dgm:bulletEnabled val="1"/>
        </dgm:presLayoutVars>
      </dgm:prSet>
      <dgm:spPr/>
      <dgm:t>
        <a:bodyPr/>
        <a:lstStyle/>
        <a:p>
          <a:endParaRPr lang="en-GB"/>
        </a:p>
      </dgm:t>
    </dgm:pt>
    <dgm:pt modelId="{D60244EE-4E51-4E85-9179-5400489AF95F}" type="pres">
      <dgm:prSet presAssocID="{8D2FDB00-A471-449E-8244-DB7BFFEF6264}" presName="wedge3" presStyleLbl="node1" presStyleIdx="2" presStyleCnt="3"/>
      <dgm:spPr/>
      <dgm:t>
        <a:bodyPr/>
        <a:lstStyle/>
        <a:p>
          <a:endParaRPr lang="en-GB"/>
        </a:p>
      </dgm:t>
    </dgm:pt>
    <dgm:pt modelId="{93C79E2B-A4E5-4410-9D17-4512C41DA2FA}" type="pres">
      <dgm:prSet presAssocID="{8D2FDB00-A471-449E-8244-DB7BFFEF6264}" presName="dummy3a" presStyleCnt="0"/>
      <dgm:spPr/>
    </dgm:pt>
    <dgm:pt modelId="{23747AE3-ED4E-4D9A-9911-1647B91449D1}" type="pres">
      <dgm:prSet presAssocID="{8D2FDB00-A471-449E-8244-DB7BFFEF6264}" presName="dummy3b" presStyleCnt="0"/>
      <dgm:spPr/>
    </dgm:pt>
    <dgm:pt modelId="{61451607-0CF1-4A7D-8615-D841C0FD6E32}" type="pres">
      <dgm:prSet presAssocID="{8D2FDB00-A471-449E-8244-DB7BFFEF6264}" presName="wedge3Tx" presStyleLbl="node1" presStyleIdx="2" presStyleCnt="3">
        <dgm:presLayoutVars>
          <dgm:chMax val="0"/>
          <dgm:chPref val="0"/>
          <dgm:bulletEnabled val="1"/>
        </dgm:presLayoutVars>
      </dgm:prSet>
      <dgm:spPr/>
      <dgm:t>
        <a:bodyPr/>
        <a:lstStyle/>
        <a:p>
          <a:endParaRPr lang="en-GB"/>
        </a:p>
      </dgm:t>
    </dgm:pt>
    <dgm:pt modelId="{C8A8EB1C-D83D-4B01-9D2D-2314A99F5136}" type="pres">
      <dgm:prSet presAssocID="{E3C1D87D-5E4C-4440-B910-591952EC44EE}" presName="arrowWedge1" presStyleLbl="fgSibTrans2D1" presStyleIdx="0" presStyleCnt="3"/>
      <dgm:spPr/>
    </dgm:pt>
    <dgm:pt modelId="{FDE1F201-1E13-42D0-B702-4990A45459C1}" type="pres">
      <dgm:prSet presAssocID="{67652B1C-10B5-434B-A258-F78A8A33B7C5}" presName="arrowWedge2" presStyleLbl="fgSibTrans2D1" presStyleIdx="1" presStyleCnt="3"/>
      <dgm:spPr/>
    </dgm:pt>
    <dgm:pt modelId="{F7D989A4-645F-4754-BEA6-CB7B7643A47D}" type="pres">
      <dgm:prSet presAssocID="{46969159-B82B-41E2-AE91-DF67866EC136}" presName="arrowWedge3" presStyleLbl="fgSibTrans2D1" presStyleIdx="2" presStyleCnt="3"/>
      <dgm:spPr/>
    </dgm:pt>
  </dgm:ptLst>
  <dgm:cxnLst>
    <dgm:cxn modelId="{A4A71FE4-458A-46B8-A680-7AE6403DB16F}" srcId="{8D2FDB00-A471-449E-8244-DB7BFFEF6264}" destId="{75ADCBE7-38C5-4D80-8F22-6BE3F6CA9092}" srcOrd="2" destOrd="0" parTransId="{0DDF65EF-B08F-4114-9E0E-E4EAFF317D1D}" sibTransId="{46969159-B82B-41E2-AE91-DF67866EC136}"/>
    <dgm:cxn modelId="{D0940304-276D-4E34-A7AF-4B10B4C5470D}" type="presOf" srcId="{9B48E39C-7E90-4DC1-AB02-4FFF442DF51A}" destId="{DD03EF34-E717-4F31-A07F-E2EA0421752E}" srcOrd="1" destOrd="2" presId="urn:microsoft.com/office/officeart/2005/8/layout/cycle8"/>
    <dgm:cxn modelId="{A67756EC-7ED9-4C1E-B70D-5C7223BA3D47}" type="presOf" srcId="{75ADCBE7-38C5-4D80-8F22-6BE3F6CA9092}" destId="{D60244EE-4E51-4E85-9179-5400489AF95F}" srcOrd="0" destOrd="0" presId="urn:microsoft.com/office/officeart/2005/8/layout/cycle8"/>
    <dgm:cxn modelId="{8D96C290-01C8-408E-8FA1-4AB6BD42D9F3}" srcId="{75ADCBE7-38C5-4D80-8F22-6BE3F6CA9092}" destId="{CA714277-9658-4D84-B27A-D2978BA104F8}" srcOrd="2" destOrd="0" parTransId="{327A3258-EF48-474D-A76E-19CCBFED6341}" sibTransId="{E2F75423-7FFE-4B96-BB69-79F681E92B6D}"/>
    <dgm:cxn modelId="{A620A247-AB11-4CDF-9DC7-C0142FAB5F9B}" type="presOf" srcId="{2A676830-A05A-4A85-A0C6-62C1683B3F89}" destId="{8D899557-DA36-4994-81F3-AAD500C75DAA}" srcOrd="0" destOrd="3" presId="urn:microsoft.com/office/officeart/2005/8/layout/cycle8"/>
    <dgm:cxn modelId="{6E4A1B7C-D49C-45D8-A386-0165954F5F74}" type="presOf" srcId="{58C750EF-AC2A-48BE-90E5-0FE389B24C00}" destId="{00793E0E-9945-4875-9952-610EDEFFF2C0}" srcOrd="0" destOrd="0" presId="urn:microsoft.com/office/officeart/2005/8/layout/cycle8"/>
    <dgm:cxn modelId="{1BFC8C2A-B28C-4E4E-B4A3-C232D16B30D1}" type="presOf" srcId="{75ADCBE7-38C5-4D80-8F22-6BE3F6CA9092}" destId="{61451607-0CF1-4A7D-8615-D841C0FD6E32}" srcOrd="1" destOrd="0" presId="urn:microsoft.com/office/officeart/2005/8/layout/cycle8"/>
    <dgm:cxn modelId="{995AE457-D721-410A-A943-38A1DF5D6772}" srcId="{58C750EF-AC2A-48BE-90E5-0FE389B24C00}" destId="{5CDEEC75-5906-4B83-B78B-C1229E6DD1F0}" srcOrd="3" destOrd="0" parTransId="{F25E44FA-102E-418C-B2E0-C456950E1F5B}" sibTransId="{533D50B2-8FDD-47FB-9A2F-DBBAC121F9A8}"/>
    <dgm:cxn modelId="{12DE3D08-1DCF-4A96-A1D0-472148D0DFAD}" type="presOf" srcId="{E97440A9-6519-45E8-B9AD-CD7394C87E9D}" destId="{AAC65087-3541-4413-9F58-48F0EDF36736}" srcOrd="1" destOrd="2" presId="urn:microsoft.com/office/officeart/2005/8/layout/cycle8"/>
    <dgm:cxn modelId="{C57CA92D-1EDB-4263-99C0-1DB2722D91AF}" type="presOf" srcId="{588E44F4-B75A-4C49-80C3-A7103181E4D8}" destId="{DD03EF34-E717-4F31-A07F-E2EA0421752E}" srcOrd="1" destOrd="0" presId="urn:microsoft.com/office/officeart/2005/8/layout/cycle8"/>
    <dgm:cxn modelId="{E3B26AD6-9438-4BB8-9B0E-1AF3EFD045C6}" srcId="{58C750EF-AC2A-48BE-90E5-0FE389B24C00}" destId="{3F5FE93A-78BE-4505-A63C-355EB83FC83B}" srcOrd="0" destOrd="0" parTransId="{25A8F464-068B-4694-9B6A-CDF2628068B3}" sibTransId="{B42955FB-0FCD-4086-9ADE-993FE2538B4E}"/>
    <dgm:cxn modelId="{D577451B-08C2-4F36-8266-ADC399241297}" type="presOf" srcId="{672A6976-4E7E-4AA8-B847-F53AD94C6DEA}" destId="{D60244EE-4E51-4E85-9179-5400489AF95F}" srcOrd="0" destOrd="1" presId="urn:microsoft.com/office/officeart/2005/8/layout/cycle8"/>
    <dgm:cxn modelId="{0ED19D88-50E5-49DD-97D6-F78CA11B55C8}" type="presOf" srcId="{E97440A9-6519-45E8-B9AD-CD7394C87E9D}" destId="{00793E0E-9945-4875-9952-610EDEFFF2C0}" srcOrd="0" destOrd="2" presId="urn:microsoft.com/office/officeart/2005/8/layout/cycle8"/>
    <dgm:cxn modelId="{5DEFF5C9-04AC-4987-B053-D614D19A0A2F}" type="presOf" srcId="{F1BDB0B1-B78A-4D7E-BE54-0EE8CDB1B1B1}" destId="{D60244EE-4E51-4E85-9179-5400489AF95F}" srcOrd="0" destOrd="2" presId="urn:microsoft.com/office/officeart/2005/8/layout/cycle8"/>
    <dgm:cxn modelId="{04EEE2DC-6747-4612-995E-BF0CB28C5E4C}" type="presOf" srcId="{CA714277-9658-4D84-B27A-D2978BA104F8}" destId="{D60244EE-4E51-4E85-9179-5400489AF95F}" srcOrd="0" destOrd="3" presId="urn:microsoft.com/office/officeart/2005/8/layout/cycle8"/>
    <dgm:cxn modelId="{A3070303-BCD6-4F38-B0FB-6BAB1E9DCC73}" type="presOf" srcId="{CA714277-9658-4D84-B27A-D2978BA104F8}" destId="{61451607-0CF1-4A7D-8615-D841C0FD6E32}" srcOrd="1" destOrd="3" presId="urn:microsoft.com/office/officeart/2005/8/layout/cycle8"/>
    <dgm:cxn modelId="{5AFC21E2-2EC0-4D07-A401-11B419BDF1FA}" type="presOf" srcId="{5CDEEC75-5906-4B83-B78B-C1229E6DD1F0}" destId="{AAC65087-3541-4413-9F58-48F0EDF36736}" srcOrd="1" destOrd="4" presId="urn:microsoft.com/office/officeart/2005/8/layout/cycle8"/>
    <dgm:cxn modelId="{CD998920-0D1B-40D4-9EC4-89DEB0AEC795}" type="presOf" srcId="{F60AFE40-C44A-402A-BF9F-B30A87DD45C5}" destId="{61451607-0CF1-4A7D-8615-D841C0FD6E32}" srcOrd="1" destOrd="4" presId="urn:microsoft.com/office/officeart/2005/8/layout/cycle8"/>
    <dgm:cxn modelId="{3D672E17-775E-438C-B716-EE966077F6EC}" srcId="{75ADCBE7-38C5-4D80-8F22-6BE3F6CA9092}" destId="{F60AFE40-C44A-402A-BF9F-B30A87DD45C5}" srcOrd="3" destOrd="0" parTransId="{E9AB4C73-1D93-49F5-8034-62E2B99D8C8F}" sibTransId="{19D116FA-9DE2-413D-8DAA-95593DB28B53}"/>
    <dgm:cxn modelId="{FD27AA06-336A-4A92-82ED-C1CD7462BF20}" type="presOf" srcId="{E93A34BD-E485-454A-9219-C69467A31448}" destId="{AAC65087-3541-4413-9F58-48F0EDF36736}" srcOrd="1" destOrd="3" presId="urn:microsoft.com/office/officeart/2005/8/layout/cycle8"/>
    <dgm:cxn modelId="{268A905D-62CE-41AF-B8DA-FACF99E6898C}" srcId="{588E44F4-B75A-4C49-80C3-A7103181E4D8}" destId="{45D16F49-2D18-4025-9DDA-C3C2B6EE6F35}" srcOrd="3" destOrd="0" parTransId="{449618D5-738C-47A3-A058-85B5B15E5A6B}" sibTransId="{02130BE4-1393-48BE-ADF1-DE4FD37775A7}"/>
    <dgm:cxn modelId="{89BC21B7-85D9-43F4-A4A8-C45AEB22CFE7}" type="presOf" srcId="{5CDEEC75-5906-4B83-B78B-C1229E6DD1F0}" destId="{00793E0E-9945-4875-9952-610EDEFFF2C0}" srcOrd="0" destOrd="4" presId="urn:microsoft.com/office/officeart/2005/8/layout/cycle8"/>
    <dgm:cxn modelId="{1DFC2A2F-8AEA-4C52-96D1-8899A5A5A503}" type="presOf" srcId="{45D16F49-2D18-4025-9DDA-C3C2B6EE6F35}" destId="{8D899557-DA36-4994-81F3-AAD500C75DAA}" srcOrd="0" destOrd="4" presId="urn:microsoft.com/office/officeart/2005/8/layout/cycle8"/>
    <dgm:cxn modelId="{886FE4FF-B0D9-4544-A31A-CDB4D941FDD7}" srcId="{588E44F4-B75A-4C49-80C3-A7103181E4D8}" destId="{2A676830-A05A-4A85-A0C6-62C1683B3F89}" srcOrd="2" destOrd="0" parTransId="{94675F01-B7EB-42F9-8FEA-40F69A7A2349}" sibTransId="{BCC3FA52-BA31-4DC2-8043-7A15BDE3F145}"/>
    <dgm:cxn modelId="{84532F76-3C57-47A8-A706-93F018D89880}" type="presOf" srcId="{07CCB1BF-2B6D-41C2-A1C0-149FCF9FD550}" destId="{8D899557-DA36-4994-81F3-AAD500C75DAA}" srcOrd="0" destOrd="1" presId="urn:microsoft.com/office/officeart/2005/8/layout/cycle8"/>
    <dgm:cxn modelId="{A1492FAC-ABDB-4C7C-851B-639B03A54141}" type="presOf" srcId="{E93A34BD-E485-454A-9219-C69467A31448}" destId="{00793E0E-9945-4875-9952-610EDEFFF2C0}" srcOrd="0" destOrd="3" presId="urn:microsoft.com/office/officeart/2005/8/layout/cycle8"/>
    <dgm:cxn modelId="{D04C289E-792F-4CFF-9748-0BC3E460AEBC}" type="presOf" srcId="{2A676830-A05A-4A85-A0C6-62C1683B3F89}" destId="{DD03EF34-E717-4F31-A07F-E2EA0421752E}" srcOrd="1" destOrd="3" presId="urn:microsoft.com/office/officeart/2005/8/layout/cycle8"/>
    <dgm:cxn modelId="{2CBEB42C-FD20-49B8-BE12-69FE1B5B7461}" type="presOf" srcId="{3F5FE93A-78BE-4505-A63C-355EB83FC83B}" destId="{00793E0E-9945-4875-9952-610EDEFFF2C0}" srcOrd="0" destOrd="1" presId="urn:microsoft.com/office/officeart/2005/8/layout/cycle8"/>
    <dgm:cxn modelId="{E77413F9-5078-4E92-AF54-DE10A7611D71}" type="presOf" srcId="{588E44F4-B75A-4C49-80C3-A7103181E4D8}" destId="{8D899557-DA36-4994-81F3-AAD500C75DAA}" srcOrd="0" destOrd="0" presId="urn:microsoft.com/office/officeart/2005/8/layout/cycle8"/>
    <dgm:cxn modelId="{45802069-25BA-4DAC-AD6E-029A2FDB9D5A}" srcId="{588E44F4-B75A-4C49-80C3-A7103181E4D8}" destId="{07CCB1BF-2B6D-41C2-A1C0-149FCF9FD550}" srcOrd="0" destOrd="0" parTransId="{0F34C564-8EBA-41B8-AEB4-23B3AA5CD887}" sibTransId="{73CDD43C-7009-4F6F-A279-4F35E19273EA}"/>
    <dgm:cxn modelId="{FE4A59DF-4E97-4107-81CD-20CB020AC183}" type="presOf" srcId="{F60AFE40-C44A-402A-BF9F-B30A87DD45C5}" destId="{D60244EE-4E51-4E85-9179-5400489AF95F}" srcOrd="0" destOrd="4" presId="urn:microsoft.com/office/officeart/2005/8/layout/cycle8"/>
    <dgm:cxn modelId="{179B725B-C1CB-470A-AE71-0432980F5228}" type="presOf" srcId="{07CCB1BF-2B6D-41C2-A1C0-149FCF9FD550}" destId="{DD03EF34-E717-4F31-A07F-E2EA0421752E}" srcOrd="1" destOrd="1" presId="urn:microsoft.com/office/officeart/2005/8/layout/cycle8"/>
    <dgm:cxn modelId="{59835EB4-B89B-4042-A531-2B459CE6D072}" type="presOf" srcId="{8D2FDB00-A471-449E-8244-DB7BFFEF6264}" destId="{011EB7E3-DE1E-4596-A261-117A2700D5A8}" srcOrd="0" destOrd="0" presId="urn:microsoft.com/office/officeart/2005/8/layout/cycle8"/>
    <dgm:cxn modelId="{9D863D3C-7FD5-41B2-8946-F5EF28E9F69A}" srcId="{58C750EF-AC2A-48BE-90E5-0FE389B24C00}" destId="{E97440A9-6519-45E8-B9AD-CD7394C87E9D}" srcOrd="1" destOrd="0" parTransId="{08054ABC-74BD-4F68-B719-75BC8BE37AB9}" sibTransId="{A9967D16-617A-4BED-8C07-B326ED25B562}"/>
    <dgm:cxn modelId="{F41605AD-01C1-463C-9178-928FB118140C}" type="presOf" srcId="{F1BDB0B1-B78A-4D7E-BE54-0EE8CDB1B1B1}" destId="{61451607-0CF1-4A7D-8615-D841C0FD6E32}" srcOrd="1" destOrd="2" presId="urn:microsoft.com/office/officeart/2005/8/layout/cycle8"/>
    <dgm:cxn modelId="{2B253CC1-EED4-4F5C-8D05-50309E0D1515}" srcId="{75ADCBE7-38C5-4D80-8F22-6BE3F6CA9092}" destId="{85820E6A-18EB-4C20-876B-945BB6365DC6}" srcOrd="4" destOrd="0" parTransId="{F624FA52-05CF-4976-A63D-8A372CED078C}" sibTransId="{4719FE46-350A-4336-A9EE-CE0C865131D4}"/>
    <dgm:cxn modelId="{F2F97B92-CC64-4408-AE13-74F51FD9AF8B}" type="presOf" srcId="{672A6976-4E7E-4AA8-B847-F53AD94C6DEA}" destId="{61451607-0CF1-4A7D-8615-D841C0FD6E32}" srcOrd="1" destOrd="1" presId="urn:microsoft.com/office/officeart/2005/8/layout/cycle8"/>
    <dgm:cxn modelId="{3F912BDE-D010-455B-A3FF-2C3BB4BBA645}" type="presOf" srcId="{9B48E39C-7E90-4DC1-AB02-4FFF442DF51A}" destId="{8D899557-DA36-4994-81F3-AAD500C75DAA}" srcOrd="0" destOrd="2" presId="urn:microsoft.com/office/officeart/2005/8/layout/cycle8"/>
    <dgm:cxn modelId="{3DC8D7A3-5409-4790-ADC7-A9F8DBB5A3CA}" type="presOf" srcId="{3F5FE93A-78BE-4505-A63C-355EB83FC83B}" destId="{AAC65087-3541-4413-9F58-48F0EDF36736}" srcOrd="1" destOrd="1" presId="urn:microsoft.com/office/officeart/2005/8/layout/cycle8"/>
    <dgm:cxn modelId="{A7D1B9B2-EF62-4455-80AA-22F1F5FA346C}" srcId="{8D2FDB00-A471-449E-8244-DB7BFFEF6264}" destId="{588E44F4-B75A-4C49-80C3-A7103181E4D8}" srcOrd="0" destOrd="0" parTransId="{E86A2113-A719-4A37-8B8F-B046BBB01431}" sibTransId="{E3C1D87D-5E4C-4440-B910-591952EC44EE}"/>
    <dgm:cxn modelId="{6A4C4F0B-2734-45EB-B8AF-7A27407E8C5D}" srcId="{588E44F4-B75A-4C49-80C3-A7103181E4D8}" destId="{9B48E39C-7E90-4DC1-AB02-4FFF442DF51A}" srcOrd="1" destOrd="0" parTransId="{6C2D3B3C-866D-43D5-A5B7-221FDD8D8D2C}" sibTransId="{F50114C7-DB9B-446B-BDB6-4A3E611C84FE}"/>
    <dgm:cxn modelId="{8724C153-1D2D-4E19-B5C6-9A5A048FEA9D}" type="presOf" srcId="{45D16F49-2D18-4025-9DDA-C3C2B6EE6F35}" destId="{DD03EF34-E717-4F31-A07F-E2EA0421752E}" srcOrd="1" destOrd="4" presId="urn:microsoft.com/office/officeart/2005/8/layout/cycle8"/>
    <dgm:cxn modelId="{12011D28-A252-4037-BCF3-111A1FF3F9E1}" srcId="{75ADCBE7-38C5-4D80-8F22-6BE3F6CA9092}" destId="{672A6976-4E7E-4AA8-B847-F53AD94C6DEA}" srcOrd="0" destOrd="0" parTransId="{90546807-AD5F-4851-AA28-F2B280C4FCF0}" sibTransId="{02313393-066A-4970-BE38-71A1EB71E40E}"/>
    <dgm:cxn modelId="{CB57FEB4-D6C8-43E1-937C-79A1452E3B08}" srcId="{8D2FDB00-A471-449E-8244-DB7BFFEF6264}" destId="{58C750EF-AC2A-48BE-90E5-0FE389B24C00}" srcOrd="1" destOrd="0" parTransId="{7B0ABF7D-882F-4AB8-AEDC-118988D0E077}" sibTransId="{67652B1C-10B5-434B-A258-F78A8A33B7C5}"/>
    <dgm:cxn modelId="{5B03452E-812B-40E3-BB3F-069FFA7B732B}" type="presOf" srcId="{85820E6A-18EB-4C20-876B-945BB6365DC6}" destId="{61451607-0CF1-4A7D-8615-D841C0FD6E32}" srcOrd="1" destOrd="5" presId="urn:microsoft.com/office/officeart/2005/8/layout/cycle8"/>
    <dgm:cxn modelId="{14FAE3B7-316B-4B2A-BA27-21598E07EF66}" type="presOf" srcId="{58C750EF-AC2A-48BE-90E5-0FE389B24C00}" destId="{AAC65087-3541-4413-9F58-48F0EDF36736}" srcOrd="1" destOrd="0" presId="urn:microsoft.com/office/officeart/2005/8/layout/cycle8"/>
    <dgm:cxn modelId="{F444496F-BECD-45EA-A219-57635180148F}" srcId="{75ADCBE7-38C5-4D80-8F22-6BE3F6CA9092}" destId="{F1BDB0B1-B78A-4D7E-BE54-0EE8CDB1B1B1}" srcOrd="1" destOrd="0" parTransId="{5762E238-EDE7-4E72-84EF-C36562D31E55}" sibTransId="{FE0CFCAB-0DCB-4E6D-AD22-67A23BE21B70}"/>
    <dgm:cxn modelId="{F9FF0E5D-CBFE-498F-A17B-3F55FD43C540}" type="presOf" srcId="{85820E6A-18EB-4C20-876B-945BB6365DC6}" destId="{D60244EE-4E51-4E85-9179-5400489AF95F}" srcOrd="0" destOrd="5" presId="urn:microsoft.com/office/officeart/2005/8/layout/cycle8"/>
    <dgm:cxn modelId="{E850A244-70DB-43EC-B122-A1179E04BC8A}" srcId="{58C750EF-AC2A-48BE-90E5-0FE389B24C00}" destId="{E93A34BD-E485-454A-9219-C69467A31448}" srcOrd="2" destOrd="0" parTransId="{B5BBE63F-7D5C-45D8-90C5-CCABE1D210A8}" sibTransId="{16C693D3-8686-495A-8748-82B6606A122F}"/>
    <dgm:cxn modelId="{A4C27B88-1D5F-4CA6-84B4-3F94DACD26AA}" type="presParOf" srcId="{011EB7E3-DE1E-4596-A261-117A2700D5A8}" destId="{8D899557-DA36-4994-81F3-AAD500C75DAA}" srcOrd="0" destOrd="0" presId="urn:microsoft.com/office/officeart/2005/8/layout/cycle8"/>
    <dgm:cxn modelId="{B68AA902-968C-49D6-95EC-2253913096B1}" type="presParOf" srcId="{011EB7E3-DE1E-4596-A261-117A2700D5A8}" destId="{839C8731-B445-4080-89D3-5A8E33AF3FAA}" srcOrd="1" destOrd="0" presId="urn:microsoft.com/office/officeart/2005/8/layout/cycle8"/>
    <dgm:cxn modelId="{DE357065-039F-4305-8CB4-696DDFEA9120}" type="presParOf" srcId="{011EB7E3-DE1E-4596-A261-117A2700D5A8}" destId="{2543337B-434A-4221-A190-4D87501298F8}" srcOrd="2" destOrd="0" presId="urn:microsoft.com/office/officeart/2005/8/layout/cycle8"/>
    <dgm:cxn modelId="{5CD5B7AC-000D-45BB-8C47-E89AF39686DB}" type="presParOf" srcId="{011EB7E3-DE1E-4596-A261-117A2700D5A8}" destId="{DD03EF34-E717-4F31-A07F-E2EA0421752E}" srcOrd="3" destOrd="0" presId="urn:microsoft.com/office/officeart/2005/8/layout/cycle8"/>
    <dgm:cxn modelId="{FAD8D85F-CBA4-4B42-A259-232D48AC9D33}" type="presParOf" srcId="{011EB7E3-DE1E-4596-A261-117A2700D5A8}" destId="{00793E0E-9945-4875-9952-610EDEFFF2C0}" srcOrd="4" destOrd="0" presId="urn:microsoft.com/office/officeart/2005/8/layout/cycle8"/>
    <dgm:cxn modelId="{1D581DE4-49C9-42CD-9B21-B4571DB478C2}" type="presParOf" srcId="{011EB7E3-DE1E-4596-A261-117A2700D5A8}" destId="{9949BBC8-7874-44CD-B361-95490547B250}" srcOrd="5" destOrd="0" presId="urn:microsoft.com/office/officeart/2005/8/layout/cycle8"/>
    <dgm:cxn modelId="{39502C4F-A0C0-4EAA-8A67-254D1CB26998}" type="presParOf" srcId="{011EB7E3-DE1E-4596-A261-117A2700D5A8}" destId="{05AB0654-FAEA-43F7-B175-E25735450264}" srcOrd="6" destOrd="0" presId="urn:microsoft.com/office/officeart/2005/8/layout/cycle8"/>
    <dgm:cxn modelId="{B77A0E98-D4A1-4976-B6A1-1DFB8A2FD4E7}" type="presParOf" srcId="{011EB7E3-DE1E-4596-A261-117A2700D5A8}" destId="{AAC65087-3541-4413-9F58-48F0EDF36736}" srcOrd="7" destOrd="0" presId="urn:microsoft.com/office/officeart/2005/8/layout/cycle8"/>
    <dgm:cxn modelId="{3EE68CD2-3814-46E5-A672-4EBCD414D58E}" type="presParOf" srcId="{011EB7E3-DE1E-4596-A261-117A2700D5A8}" destId="{D60244EE-4E51-4E85-9179-5400489AF95F}" srcOrd="8" destOrd="0" presId="urn:microsoft.com/office/officeart/2005/8/layout/cycle8"/>
    <dgm:cxn modelId="{A7AAD45D-39D7-457A-98F0-FE1F7C1CF7DF}" type="presParOf" srcId="{011EB7E3-DE1E-4596-A261-117A2700D5A8}" destId="{93C79E2B-A4E5-4410-9D17-4512C41DA2FA}" srcOrd="9" destOrd="0" presId="urn:microsoft.com/office/officeart/2005/8/layout/cycle8"/>
    <dgm:cxn modelId="{5C9B6AB0-760F-4B77-9327-178918B63AEE}" type="presParOf" srcId="{011EB7E3-DE1E-4596-A261-117A2700D5A8}" destId="{23747AE3-ED4E-4D9A-9911-1647B91449D1}" srcOrd="10" destOrd="0" presId="urn:microsoft.com/office/officeart/2005/8/layout/cycle8"/>
    <dgm:cxn modelId="{73726995-FCCE-4DDD-BD6D-B51DE1A004BD}" type="presParOf" srcId="{011EB7E3-DE1E-4596-A261-117A2700D5A8}" destId="{61451607-0CF1-4A7D-8615-D841C0FD6E32}" srcOrd="11" destOrd="0" presId="urn:microsoft.com/office/officeart/2005/8/layout/cycle8"/>
    <dgm:cxn modelId="{700CBBCA-5216-4FF6-A3D4-B1FAA3AEBFF4}" type="presParOf" srcId="{011EB7E3-DE1E-4596-A261-117A2700D5A8}" destId="{C8A8EB1C-D83D-4B01-9D2D-2314A99F5136}" srcOrd="12" destOrd="0" presId="urn:microsoft.com/office/officeart/2005/8/layout/cycle8"/>
    <dgm:cxn modelId="{E658465F-74E7-444E-AC00-E2A55C3BD538}" type="presParOf" srcId="{011EB7E3-DE1E-4596-A261-117A2700D5A8}" destId="{FDE1F201-1E13-42D0-B702-4990A45459C1}" srcOrd="13" destOrd="0" presId="urn:microsoft.com/office/officeart/2005/8/layout/cycle8"/>
    <dgm:cxn modelId="{FDC16D9B-A52C-4E4A-80A9-B0D11F1F1DBE}" type="presParOf" srcId="{011EB7E3-DE1E-4596-A261-117A2700D5A8}" destId="{F7D989A4-645F-4754-BEA6-CB7B7643A47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5F549-F670-4948-A6AC-3FFC33B6B872}">
      <dsp:nvSpPr>
        <dsp:cNvPr id="0" name=""/>
        <dsp:cNvSpPr/>
      </dsp:nvSpPr>
      <dsp:spPr>
        <a:xfrm>
          <a:off x="3279" y="3329992"/>
          <a:ext cx="7003841" cy="1018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Voter, Political Party, CSO,  Participation</a:t>
          </a:r>
          <a:endParaRPr lang="en-GB" sz="3200" kern="1200" dirty="0"/>
        </a:p>
      </dsp:txBody>
      <dsp:txXfrm>
        <a:off x="33096" y="3359809"/>
        <a:ext cx="6944207" cy="958404"/>
      </dsp:txXfrm>
    </dsp:sp>
    <dsp:sp modelId="{E1E986A7-6400-4DF6-85F7-B40D1ABB0ABF}">
      <dsp:nvSpPr>
        <dsp:cNvPr id="0" name=""/>
        <dsp:cNvSpPr/>
      </dsp:nvSpPr>
      <dsp:spPr>
        <a:xfrm>
          <a:off x="3279" y="2220038"/>
          <a:ext cx="7003841" cy="10180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Barriers to Access Electoral Information </a:t>
          </a:r>
          <a:endParaRPr lang="en-GB" sz="3200" kern="1200" dirty="0"/>
        </a:p>
      </dsp:txBody>
      <dsp:txXfrm>
        <a:off x="33096" y="2249855"/>
        <a:ext cx="6944207" cy="958404"/>
      </dsp:txXfrm>
    </dsp:sp>
    <dsp:sp modelId="{4DAD3C70-BDBC-4362-95CA-3B242E69ECA7}">
      <dsp:nvSpPr>
        <dsp:cNvPr id="0" name=""/>
        <dsp:cNvSpPr/>
      </dsp:nvSpPr>
      <dsp:spPr>
        <a:xfrm>
          <a:off x="3279" y="1110084"/>
          <a:ext cx="3477911" cy="101803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Open </a:t>
          </a:r>
          <a:endParaRPr lang="en-GB" sz="2600" kern="1200" dirty="0"/>
        </a:p>
      </dsp:txBody>
      <dsp:txXfrm>
        <a:off x="33096" y="1139901"/>
        <a:ext cx="3418277" cy="958404"/>
      </dsp:txXfrm>
    </dsp:sp>
    <dsp:sp modelId="{F8F92D49-D08D-4A15-BEA5-172A315BE7D0}">
      <dsp:nvSpPr>
        <dsp:cNvPr id="0" name=""/>
        <dsp:cNvSpPr/>
      </dsp:nvSpPr>
      <dsp:spPr>
        <a:xfrm>
          <a:off x="3279" y="129"/>
          <a:ext cx="1143297" cy="101803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Transparent</a:t>
          </a:r>
          <a:endParaRPr lang="en-GB" sz="1500" kern="1200" dirty="0"/>
        </a:p>
      </dsp:txBody>
      <dsp:txXfrm>
        <a:off x="33096" y="29946"/>
        <a:ext cx="1083663" cy="958404"/>
      </dsp:txXfrm>
    </dsp:sp>
    <dsp:sp modelId="{B21DC6B2-25CA-4CC2-8926-95A69D6E2F2C}">
      <dsp:nvSpPr>
        <dsp:cNvPr id="0" name=""/>
        <dsp:cNvSpPr/>
      </dsp:nvSpPr>
      <dsp:spPr>
        <a:xfrm>
          <a:off x="1170586" y="129"/>
          <a:ext cx="1143297" cy="101803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Free and Fair</a:t>
          </a:r>
          <a:endParaRPr lang="en-GB" sz="1500" kern="1200" dirty="0"/>
        </a:p>
      </dsp:txBody>
      <dsp:txXfrm>
        <a:off x="1200403" y="29946"/>
        <a:ext cx="1083663" cy="958404"/>
      </dsp:txXfrm>
    </dsp:sp>
    <dsp:sp modelId="{1D56056C-58C8-439E-8BEA-80B239088A7F}">
      <dsp:nvSpPr>
        <dsp:cNvPr id="0" name=""/>
        <dsp:cNvSpPr/>
      </dsp:nvSpPr>
      <dsp:spPr>
        <a:xfrm>
          <a:off x="2337893" y="129"/>
          <a:ext cx="1143297" cy="101803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Inclusive Process</a:t>
          </a:r>
          <a:endParaRPr lang="en-GB" sz="1500" kern="1200" dirty="0"/>
        </a:p>
      </dsp:txBody>
      <dsp:txXfrm>
        <a:off x="2367710" y="29946"/>
        <a:ext cx="1083663" cy="958404"/>
      </dsp:txXfrm>
    </dsp:sp>
    <dsp:sp modelId="{6296E419-7C0F-4071-AE6E-CC4A85B33A4B}">
      <dsp:nvSpPr>
        <dsp:cNvPr id="0" name=""/>
        <dsp:cNvSpPr/>
      </dsp:nvSpPr>
      <dsp:spPr>
        <a:xfrm>
          <a:off x="3529209" y="1110084"/>
          <a:ext cx="3477911" cy="101803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Effective electoral Process management</a:t>
          </a:r>
          <a:endParaRPr lang="en-GB" sz="2600" kern="1200" dirty="0"/>
        </a:p>
      </dsp:txBody>
      <dsp:txXfrm>
        <a:off x="3559026" y="1139901"/>
        <a:ext cx="3418277" cy="958404"/>
      </dsp:txXfrm>
    </dsp:sp>
    <dsp:sp modelId="{F0F70246-B5D1-4395-96C1-4C7A484876D2}">
      <dsp:nvSpPr>
        <dsp:cNvPr id="0" name=""/>
        <dsp:cNvSpPr/>
      </dsp:nvSpPr>
      <dsp:spPr>
        <a:xfrm>
          <a:off x="3529209" y="129"/>
          <a:ext cx="1143297" cy="101803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Non – Interference</a:t>
          </a:r>
          <a:endParaRPr lang="en-GB" sz="1500" kern="1200" dirty="0"/>
        </a:p>
      </dsp:txBody>
      <dsp:txXfrm>
        <a:off x="3559026" y="29946"/>
        <a:ext cx="1083663" cy="958404"/>
      </dsp:txXfrm>
    </dsp:sp>
    <dsp:sp modelId="{C069C839-5135-4B29-B28C-A93A1B6C0079}">
      <dsp:nvSpPr>
        <dsp:cNvPr id="0" name=""/>
        <dsp:cNvSpPr/>
      </dsp:nvSpPr>
      <dsp:spPr>
        <a:xfrm>
          <a:off x="4696516" y="129"/>
          <a:ext cx="1143297" cy="101803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Reduce Tension</a:t>
          </a:r>
          <a:endParaRPr lang="en-GB" sz="1500" kern="1200" dirty="0"/>
        </a:p>
      </dsp:txBody>
      <dsp:txXfrm>
        <a:off x="4726333" y="29946"/>
        <a:ext cx="1083663" cy="958404"/>
      </dsp:txXfrm>
    </dsp:sp>
    <dsp:sp modelId="{26CE24D3-3594-41B0-BC44-7FCD85CCAF56}">
      <dsp:nvSpPr>
        <dsp:cNvPr id="0" name=""/>
        <dsp:cNvSpPr/>
      </dsp:nvSpPr>
      <dsp:spPr>
        <a:xfrm>
          <a:off x="5863823" y="129"/>
          <a:ext cx="1143297" cy="101803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Generate insights</a:t>
          </a:r>
          <a:endParaRPr lang="en-GB" sz="1500" kern="1200" dirty="0"/>
        </a:p>
      </dsp:txBody>
      <dsp:txXfrm>
        <a:off x="5893640" y="29946"/>
        <a:ext cx="1083663" cy="958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EFAAA-DD03-4599-8DBB-AE48BB69E88B}">
      <dsp:nvSpPr>
        <dsp:cNvPr id="0" name=""/>
        <dsp:cNvSpPr/>
      </dsp:nvSpPr>
      <dsp:spPr>
        <a:xfrm>
          <a:off x="0" y="819966"/>
          <a:ext cx="6781800" cy="64336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Principle Guide to Eliminate Barriers to Access Electoral Information </a:t>
          </a:r>
          <a:endParaRPr lang="en-GB" sz="1800" kern="1200" dirty="0"/>
        </a:p>
      </dsp:txBody>
      <dsp:txXfrm>
        <a:off x="18844" y="838810"/>
        <a:ext cx="6744112" cy="6056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99557-DA36-4994-81F3-AAD500C75DAA}">
      <dsp:nvSpPr>
        <dsp:cNvPr id="0" name=""/>
        <dsp:cNvSpPr/>
      </dsp:nvSpPr>
      <dsp:spPr>
        <a:xfrm>
          <a:off x="596896" y="341757"/>
          <a:ext cx="4416552" cy="4416552"/>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kern="1200" dirty="0" smtClean="0"/>
            <a:t>Post-Electoral Period</a:t>
          </a:r>
          <a:endParaRPr lang="en-GB" sz="1400" kern="1200" dirty="0"/>
        </a:p>
        <a:p>
          <a:pPr marL="57150" lvl="1" indent="-57150" algn="l" defTabSz="488950">
            <a:lnSpc>
              <a:spcPct val="90000"/>
            </a:lnSpc>
            <a:spcBef>
              <a:spcPct val="0"/>
            </a:spcBef>
            <a:spcAft>
              <a:spcPct val="15000"/>
            </a:spcAft>
            <a:buChar char="••"/>
          </a:pPr>
          <a:r>
            <a:rPr lang="en-US" sz="1100" kern="1200" dirty="0" smtClean="0"/>
            <a:t>System &amp; Boundaries</a:t>
          </a:r>
          <a:endParaRPr lang="en-GB" sz="1100" kern="1200" dirty="0"/>
        </a:p>
        <a:p>
          <a:pPr marL="57150" lvl="1" indent="-57150" algn="l" defTabSz="488950">
            <a:lnSpc>
              <a:spcPct val="90000"/>
            </a:lnSpc>
            <a:spcBef>
              <a:spcPct val="0"/>
            </a:spcBef>
            <a:spcAft>
              <a:spcPct val="15000"/>
            </a:spcAft>
            <a:buChar char="••"/>
          </a:pPr>
          <a:r>
            <a:rPr lang="en-US" sz="1100" kern="1200" dirty="0" smtClean="0"/>
            <a:t>Audits and Evaluations</a:t>
          </a:r>
          <a:endParaRPr lang="en-GB" sz="1100" kern="1200" dirty="0"/>
        </a:p>
        <a:p>
          <a:pPr marL="57150" lvl="1" indent="-57150" algn="l" defTabSz="488950">
            <a:lnSpc>
              <a:spcPct val="90000"/>
            </a:lnSpc>
            <a:spcBef>
              <a:spcPct val="0"/>
            </a:spcBef>
            <a:spcAft>
              <a:spcPct val="15000"/>
            </a:spcAft>
            <a:buChar char="••"/>
          </a:pPr>
          <a:r>
            <a:rPr lang="en-US" sz="1100" kern="1200" dirty="0" smtClean="0"/>
            <a:t>Voter Register Updates</a:t>
          </a:r>
          <a:endParaRPr lang="en-GB" sz="1100" kern="1200" dirty="0"/>
        </a:p>
        <a:p>
          <a:pPr marL="57150" lvl="1" indent="-57150" algn="l" defTabSz="488950">
            <a:lnSpc>
              <a:spcPct val="90000"/>
            </a:lnSpc>
            <a:spcBef>
              <a:spcPct val="0"/>
            </a:spcBef>
            <a:spcAft>
              <a:spcPct val="15000"/>
            </a:spcAft>
            <a:buChar char="••"/>
          </a:pPr>
          <a:r>
            <a:rPr lang="en-US" sz="1100" kern="1200" dirty="0" smtClean="0"/>
            <a:t>Archiving and Research</a:t>
          </a:r>
          <a:endParaRPr lang="en-GB" sz="1100" kern="1200" dirty="0"/>
        </a:p>
      </dsp:txBody>
      <dsp:txXfrm>
        <a:off x="2924524" y="1277645"/>
        <a:ext cx="1577340" cy="1314450"/>
      </dsp:txXfrm>
    </dsp:sp>
    <dsp:sp modelId="{00793E0E-9945-4875-9952-610EDEFFF2C0}">
      <dsp:nvSpPr>
        <dsp:cNvPr id="0" name=""/>
        <dsp:cNvSpPr/>
      </dsp:nvSpPr>
      <dsp:spPr>
        <a:xfrm>
          <a:off x="573023" y="499491"/>
          <a:ext cx="4416552" cy="4416552"/>
        </a:xfrm>
        <a:prstGeom prst="pie">
          <a:avLst>
            <a:gd name="adj1" fmla="val 1800000"/>
            <a:gd name="adj2" fmla="val 900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kern="1200" dirty="0" smtClean="0"/>
            <a:t>Pre-Electoral Period</a:t>
          </a:r>
          <a:endParaRPr lang="en-GB" sz="1400" kern="1200" dirty="0"/>
        </a:p>
        <a:p>
          <a:pPr marL="57150" lvl="1" indent="-57150" algn="l" defTabSz="488950">
            <a:lnSpc>
              <a:spcPct val="90000"/>
            </a:lnSpc>
            <a:spcBef>
              <a:spcPct val="0"/>
            </a:spcBef>
            <a:spcAft>
              <a:spcPct val="15000"/>
            </a:spcAft>
            <a:buChar char="••"/>
          </a:pPr>
          <a:r>
            <a:rPr lang="en-US" sz="1100" kern="1200" dirty="0" smtClean="0"/>
            <a:t>Voter Registry </a:t>
          </a:r>
          <a:endParaRPr lang="en-GB" sz="1100" kern="1200" dirty="0"/>
        </a:p>
        <a:p>
          <a:pPr marL="57150" lvl="1" indent="-57150" algn="l" defTabSz="488950">
            <a:lnSpc>
              <a:spcPct val="90000"/>
            </a:lnSpc>
            <a:spcBef>
              <a:spcPct val="0"/>
            </a:spcBef>
            <a:spcAft>
              <a:spcPct val="15000"/>
            </a:spcAft>
            <a:buChar char="••"/>
          </a:pPr>
          <a:r>
            <a:rPr lang="en-US" sz="1100" kern="1200" dirty="0" smtClean="0"/>
            <a:t>Party Registry</a:t>
          </a:r>
          <a:endParaRPr lang="en-GB" sz="1100" kern="1200" dirty="0"/>
        </a:p>
        <a:p>
          <a:pPr marL="57150" lvl="1" indent="-57150" algn="l" defTabSz="488950">
            <a:lnSpc>
              <a:spcPct val="90000"/>
            </a:lnSpc>
            <a:spcBef>
              <a:spcPct val="0"/>
            </a:spcBef>
            <a:spcAft>
              <a:spcPct val="15000"/>
            </a:spcAft>
            <a:buChar char="••"/>
          </a:pPr>
          <a:r>
            <a:rPr lang="en-US" sz="1100" kern="1200" dirty="0" smtClean="0"/>
            <a:t>Voter Education</a:t>
          </a:r>
          <a:endParaRPr lang="en-GB" sz="1100" kern="1200" dirty="0"/>
        </a:p>
        <a:p>
          <a:pPr marL="57150" lvl="1" indent="-57150" algn="l" defTabSz="488950">
            <a:lnSpc>
              <a:spcPct val="90000"/>
            </a:lnSpc>
            <a:spcBef>
              <a:spcPct val="0"/>
            </a:spcBef>
            <a:spcAft>
              <a:spcPct val="15000"/>
            </a:spcAft>
            <a:buChar char="••"/>
          </a:pPr>
          <a:r>
            <a:rPr lang="en-US" sz="1100" kern="1200" dirty="0" smtClean="0"/>
            <a:t>Budgeting, Planning and Procurement </a:t>
          </a:r>
          <a:endParaRPr lang="en-GB" sz="1100" kern="1200" dirty="0"/>
        </a:p>
      </dsp:txBody>
      <dsp:txXfrm>
        <a:off x="1624584" y="3364992"/>
        <a:ext cx="2366010" cy="1156716"/>
      </dsp:txXfrm>
    </dsp:sp>
    <dsp:sp modelId="{D60244EE-4E51-4E85-9179-5400489AF95F}">
      <dsp:nvSpPr>
        <dsp:cNvPr id="0" name=""/>
        <dsp:cNvSpPr/>
      </dsp:nvSpPr>
      <dsp:spPr>
        <a:xfrm>
          <a:off x="482064" y="341757"/>
          <a:ext cx="4416552" cy="4416552"/>
        </a:xfrm>
        <a:prstGeom prst="pie">
          <a:avLst>
            <a:gd name="adj1" fmla="val 9000000"/>
            <a:gd name="adj2" fmla="val 1620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kern="1200" dirty="0" smtClean="0"/>
            <a:t>Electoral Period</a:t>
          </a:r>
          <a:endParaRPr lang="en-GB" sz="1400" kern="1200" dirty="0"/>
        </a:p>
        <a:p>
          <a:pPr marL="57150" lvl="1" indent="-57150" algn="l" defTabSz="488950">
            <a:lnSpc>
              <a:spcPct val="90000"/>
            </a:lnSpc>
            <a:spcBef>
              <a:spcPct val="0"/>
            </a:spcBef>
            <a:spcAft>
              <a:spcPct val="15000"/>
            </a:spcAft>
            <a:buChar char="••"/>
          </a:pPr>
          <a:r>
            <a:rPr lang="en-US" sz="1100" kern="1200" dirty="0" smtClean="0"/>
            <a:t> Results Tabulation, </a:t>
          </a:r>
          <a:endParaRPr lang="en-GB" sz="1100" kern="1200" dirty="0"/>
        </a:p>
        <a:p>
          <a:pPr marL="57150" lvl="1" indent="-57150" algn="l" defTabSz="488950">
            <a:lnSpc>
              <a:spcPct val="90000"/>
            </a:lnSpc>
            <a:spcBef>
              <a:spcPct val="0"/>
            </a:spcBef>
            <a:spcAft>
              <a:spcPct val="15000"/>
            </a:spcAft>
            <a:buChar char="••"/>
          </a:pPr>
          <a:r>
            <a:rPr lang="en-US" sz="1100" kern="1200" dirty="0" smtClean="0"/>
            <a:t>Voting</a:t>
          </a:r>
          <a:endParaRPr lang="en-GB" sz="1100" kern="1200" dirty="0"/>
        </a:p>
        <a:p>
          <a:pPr marL="57150" lvl="1" indent="-57150" algn="l" defTabSz="488950">
            <a:lnSpc>
              <a:spcPct val="90000"/>
            </a:lnSpc>
            <a:spcBef>
              <a:spcPct val="0"/>
            </a:spcBef>
            <a:spcAft>
              <a:spcPct val="15000"/>
            </a:spcAft>
            <a:buChar char="••"/>
          </a:pPr>
          <a:r>
            <a:rPr lang="en-US" sz="1100" kern="1200" dirty="0" smtClean="0"/>
            <a:t>Candidate Registration</a:t>
          </a:r>
          <a:endParaRPr lang="en-GB" sz="1100" kern="1200" dirty="0"/>
        </a:p>
        <a:p>
          <a:pPr marL="57150" lvl="1" indent="-57150" algn="l" defTabSz="488950">
            <a:lnSpc>
              <a:spcPct val="90000"/>
            </a:lnSpc>
            <a:spcBef>
              <a:spcPct val="0"/>
            </a:spcBef>
            <a:spcAft>
              <a:spcPct val="15000"/>
            </a:spcAft>
            <a:buChar char="••"/>
          </a:pPr>
          <a:r>
            <a:rPr lang="en-US" sz="1100" kern="1200" dirty="0" smtClean="0"/>
            <a:t>Dispute Resolution</a:t>
          </a:r>
          <a:endParaRPr lang="en-GB" sz="1100" kern="1200" dirty="0"/>
        </a:p>
        <a:p>
          <a:pPr marL="57150" lvl="1" indent="-57150" algn="l" defTabSz="488950">
            <a:lnSpc>
              <a:spcPct val="90000"/>
            </a:lnSpc>
            <a:spcBef>
              <a:spcPct val="0"/>
            </a:spcBef>
            <a:spcAft>
              <a:spcPct val="15000"/>
            </a:spcAft>
            <a:buChar char="••"/>
          </a:pPr>
          <a:endParaRPr lang="en-GB" sz="1100" kern="1200" dirty="0"/>
        </a:p>
      </dsp:txBody>
      <dsp:txXfrm>
        <a:off x="993647" y="1277645"/>
        <a:ext cx="1577340" cy="1314450"/>
      </dsp:txXfrm>
    </dsp:sp>
    <dsp:sp modelId="{C8A8EB1C-D83D-4B01-9D2D-2314A99F5136}">
      <dsp:nvSpPr>
        <dsp:cNvPr id="0" name=""/>
        <dsp:cNvSpPr/>
      </dsp:nvSpPr>
      <dsp:spPr>
        <a:xfrm>
          <a:off x="323855" y="68351"/>
          <a:ext cx="4963363" cy="4963363"/>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E1F201-1E13-42D0-B702-4990A45459C1}">
      <dsp:nvSpPr>
        <dsp:cNvPr id="0" name=""/>
        <dsp:cNvSpPr/>
      </dsp:nvSpPr>
      <dsp:spPr>
        <a:xfrm>
          <a:off x="299618" y="225806"/>
          <a:ext cx="4963363" cy="4963363"/>
        </a:xfrm>
        <a:prstGeom prst="circularArrow">
          <a:avLst>
            <a:gd name="adj1" fmla="val 5085"/>
            <a:gd name="adj2" fmla="val 327528"/>
            <a:gd name="adj3" fmla="val 8671970"/>
            <a:gd name="adj4" fmla="val 1800502"/>
            <a:gd name="adj5" fmla="val 5932"/>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D989A4-645F-4754-BEA6-CB7B7643A47D}">
      <dsp:nvSpPr>
        <dsp:cNvPr id="0" name=""/>
        <dsp:cNvSpPr/>
      </dsp:nvSpPr>
      <dsp:spPr>
        <a:xfrm>
          <a:off x="208293" y="68351"/>
          <a:ext cx="4963363" cy="4963363"/>
        </a:xfrm>
        <a:prstGeom prst="circularArrow">
          <a:avLst>
            <a:gd name="adj1" fmla="val 5085"/>
            <a:gd name="adj2" fmla="val 327528"/>
            <a:gd name="adj3" fmla="val 15873039"/>
            <a:gd name="adj4" fmla="val 9000000"/>
            <a:gd name="adj5" fmla="val 5932"/>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EEF02A-DC9B-43B4-83E5-D51A360530AC}" type="datetimeFigureOut">
              <a:rPr lang="en-US" smtClean="0"/>
              <a:t>10/31/2016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8CE387-538B-4C84-9ACA-2758ED4FA11F}" type="slidenum">
              <a:rPr lang="en-US" smtClean="0"/>
              <a:t>‹#›</a:t>
            </a:fld>
            <a:endParaRPr lang="en-US"/>
          </a:p>
        </p:txBody>
      </p:sp>
    </p:spTree>
    <p:extLst>
      <p:ext uri="{BB962C8B-B14F-4D97-AF65-F5344CB8AC3E}">
        <p14:creationId xmlns:p14="http://schemas.microsoft.com/office/powerpoint/2010/main" val="47075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1pPr>
            <a:lvl2pPr eaLnBrk="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2pPr>
            <a:lvl3pPr eaLnBrk="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3pPr>
            <a:lvl4pPr eaLnBrk="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4pPr>
            <a:lvl5pPr eaLnBrk="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9pPr>
          </a:lstStyle>
          <a:p>
            <a:pPr eaLnBrk="1"/>
            <a:fld id="{E4902851-EBCD-41B9-8053-BE0AEF4A5191}" type="slidenum">
              <a:rPr lang="en-US" altLang="en-US" sz="1400">
                <a:solidFill>
                  <a:srgbClr val="000000"/>
                </a:solidFill>
                <a:latin typeface="Times New Roman" panose="02020603050405020304" pitchFamily="18" charset="0"/>
              </a:rPr>
              <a:pPr eaLnBrk="1"/>
              <a:t>6</a:t>
            </a:fld>
            <a:endParaRPr lang="en-US" altLang="en-US" sz="1400">
              <a:solidFill>
                <a:srgbClr val="000000"/>
              </a:solidFill>
              <a:latin typeface="Times New Roman" panose="02020603050405020304" pitchFamily="18" charset="0"/>
            </a:endParaRPr>
          </a:p>
        </p:txBody>
      </p:sp>
      <p:sp>
        <p:nvSpPr>
          <p:cNvPr id="46081" name="Text Box 1"/>
          <p:cNvSpPr txBox="1">
            <a:spLocks noGrp="1" noRot="1" noChangeAspect="1" noChangeArrowheads="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6082" name="Text Box 2"/>
          <p:cNvSpPr txBox="1">
            <a:spLocks noGrp="1" noChangeArrowheads="1"/>
          </p:cNvSpPr>
          <p:nvPr>
            <p:ph type="body" idx="1"/>
          </p:nvPr>
        </p:nvSpPr>
        <p:spPr>
          <a:xfrm>
            <a:off x="0" y="-182763"/>
            <a:ext cx="1602" cy="3669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a:spcBef>
                <a:spcPct val="0"/>
              </a:spcBef>
              <a:buClrTx/>
              <a:buFontTx/>
              <a:buNone/>
              <a:defRPr/>
            </a:pPr>
            <a:r>
              <a:rPr lang="en-US" sz="2000" dirty="0" smtClean="0">
                <a:latin typeface="Arial" charset="0"/>
                <a:cs typeface="Arial Unicode MS" charset="0"/>
              </a:rPr>
              <a:t>This</a:t>
            </a:r>
            <a:r>
              <a:rPr lang="en-US" sz="2000" baseline="0" dirty="0" smtClean="0">
                <a:latin typeface="Arial" charset="0"/>
                <a:cs typeface="Arial Unicode MS" charset="0"/>
              </a:rPr>
              <a:t> is </a:t>
            </a:r>
          </a:p>
          <a:p>
            <a:pPr eaLnBrk="1">
              <a:spcBef>
                <a:spcPct val="0"/>
              </a:spcBef>
              <a:buClrTx/>
              <a:buFontTx/>
              <a:buNone/>
              <a:defRPr/>
            </a:pPr>
            <a:r>
              <a:rPr lang="en-US" sz="2000" baseline="0" dirty="0" smtClean="0">
                <a:latin typeface="Arial" charset="0"/>
                <a:cs typeface="Arial Unicode MS" charset="0"/>
              </a:rPr>
              <a:t>1. Most Important thing  to remember</a:t>
            </a:r>
            <a:endParaRPr lang="en-US" sz="2000" dirty="0" smtClean="0">
              <a:latin typeface="Arial" charset="0"/>
              <a:cs typeface="Arial Unicode MS" charset="0"/>
            </a:endParaRPr>
          </a:p>
          <a:p>
            <a:pPr eaLnBrk="1">
              <a:spcBef>
                <a:spcPct val="0"/>
              </a:spcBef>
              <a:buClrTx/>
              <a:buFontTx/>
              <a:buNone/>
              <a:defRPr/>
            </a:pPr>
            <a:endParaRPr lang="en-US" sz="2000" dirty="0" smtClean="0">
              <a:latin typeface="Arial" charset="0"/>
              <a:cs typeface="Arial Unicode MS" charset="0"/>
            </a:endParaRPr>
          </a:p>
          <a:p>
            <a:pPr eaLnBrk="1">
              <a:spcBef>
                <a:spcPct val="0"/>
              </a:spcBef>
              <a:buClrTx/>
              <a:buFontTx/>
              <a:buNone/>
              <a:defRPr/>
            </a:pPr>
            <a:r>
              <a:rPr lang="en-US" sz="2000" dirty="0" smtClean="0">
                <a:latin typeface="Arial" charset="0"/>
                <a:cs typeface="Arial Unicode MS" charset="0"/>
              </a:rPr>
              <a:t>The more information is concealed, the</a:t>
            </a:r>
            <a:r>
              <a:rPr lang="en-US" sz="2000" baseline="0" dirty="0" smtClean="0">
                <a:latin typeface="Arial" charset="0"/>
                <a:cs typeface="Arial Unicode MS" charset="0"/>
              </a:rPr>
              <a:t> more it appears that the process is flawed.</a:t>
            </a:r>
          </a:p>
          <a:p>
            <a:pPr eaLnBrk="1">
              <a:spcBef>
                <a:spcPct val="0"/>
              </a:spcBef>
              <a:buClrTx/>
              <a:buFontTx/>
              <a:buNone/>
              <a:defRPr/>
            </a:pPr>
            <a:endParaRPr lang="en-US" sz="2000" baseline="0" dirty="0" smtClean="0">
              <a:latin typeface="Arial" charset="0"/>
              <a:cs typeface="Arial Unicode MS" charset="0"/>
            </a:endParaRPr>
          </a:p>
          <a:p>
            <a:pPr eaLnBrk="1">
              <a:spcBef>
                <a:spcPct val="0"/>
              </a:spcBef>
              <a:buClrTx/>
              <a:buFontTx/>
              <a:buNone/>
              <a:defRPr/>
            </a:pPr>
            <a:r>
              <a:rPr lang="en-US" sz="2000" baseline="0" dirty="0" smtClean="0">
                <a:latin typeface="Arial" charset="0"/>
                <a:cs typeface="Arial Unicode MS" charset="0"/>
              </a:rPr>
              <a:t>2. Best practices in making  Electoral information Open. </a:t>
            </a:r>
            <a:endParaRPr lang="en-US" sz="2000" dirty="0" smtClean="0">
              <a:latin typeface="Arial" charset="0"/>
              <a:cs typeface="Arial Unicode MS" charset="0"/>
            </a:endParaRPr>
          </a:p>
        </p:txBody>
      </p:sp>
      <p:sp>
        <p:nvSpPr>
          <p:cNvPr id="46083" name="Rectangle 3"/>
          <p:cNvSpPr>
            <a:spLocks noChangeArrowheads="1"/>
          </p:cNvSpPr>
          <p:nvPr/>
        </p:nvSpPr>
        <p:spPr bwMode="auto">
          <a:xfrm>
            <a:off x="4005572" y="8133687"/>
            <a:ext cx="3065440" cy="4269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3240" tIns="46440" rIns="93240" bIns="4644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MS PGothic" panose="020B0600070205080204" pitchFamily="34" charset="-128"/>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MS PGothic" panose="020B0600070205080204" pitchFamily="34" charset="-128"/>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MS PGothic" panose="020B0600070205080204" pitchFamily="34" charset="-128"/>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MS PGothic" panose="020B0600070205080204" pitchFamily="34" charset="-128"/>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MS PGothic" panose="020B0600070205080204" pitchFamily="34" charset="-128"/>
              </a:defRPr>
            </a:lvl9pPr>
          </a:lstStyle>
          <a:p>
            <a:pPr algn="r" eaLnBrk="1"/>
            <a:fld id="{0FBE04D0-0554-4FC0-AFCB-2156485B9FDC}" type="slidenum">
              <a:rPr lang="en-US" altLang="en-US" sz="1200">
                <a:solidFill>
                  <a:srgbClr val="FFFFFF"/>
                </a:solidFill>
              </a:rPr>
              <a:pPr algn="r" eaLnBrk="1"/>
              <a:t>6</a:t>
            </a:fld>
            <a:endParaRPr lang="en-US" altLang="en-US" sz="1200">
              <a:solidFill>
                <a:srgbClr val="FFFFFF"/>
              </a:solidFill>
            </a:endParaRPr>
          </a:p>
        </p:txBody>
      </p:sp>
    </p:spTree>
    <p:extLst>
      <p:ext uri="{BB962C8B-B14F-4D97-AF65-F5344CB8AC3E}">
        <p14:creationId xmlns:p14="http://schemas.microsoft.com/office/powerpoint/2010/main" val="3088167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But we would request</a:t>
            </a:r>
            <a:r>
              <a:rPr lang="en-US" baseline="0" dirty="0" smtClean="0"/>
              <a:t> for getter consultation on the best format, and harmonizing the licensing standard</a:t>
            </a:r>
            <a:endParaRPr lang="en-GB" dirty="0"/>
          </a:p>
        </p:txBody>
      </p:sp>
    </p:spTree>
    <p:extLst>
      <p:ext uri="{BB962C8B-B14F-4D97-AF65-F5344CB8AC3E}">
        <p14:creationId xmlns:p14="http://schemas.microsoft.com/office/powerpoint/2010/main" val="185015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smtClean="0"/>
              <a:t>Openning</a:t>
            </a:r>
            <a:r>
              <a:rPr lang="en-US" dirty="0" smtClean="0"/>
              <a:t> Up Data makes it possible to Overcome the Barriers</a:t>
            </a:r>
            <a:r>
              <a:rPr lang="en-US" baseline="0" dirty="0" smtClean="0"/>
              <a:t> to Access </a:t>
            </a:r>
          </a:p>
          <a:p>
            <a:endParaRPr lang="en-US" baseline="0" dirty="0" smtClean="0"/>
          </a:p>
          <a:p>
            <a:r>
              <a:rPr lang="en-US" baseline="0" dirty="0" smtClean="0"/>
              <a:t>And has Numerous benefits for EMB’s</a:t>
            </a:r>
            <a:endParaRPr lang="en-GB" dirty="0"/>
          </a:p>
        </p:txBody>
      </p:sp>
    </p:spTree>
    <p:extLst>
      <p:ext uri="{BB962C8B-B14F-4D97-AF65-F5344CB8AC3E}">
        <p14:creationId xmlns:p14="http://schemas.microsoft.com/office/powerpoint/2010/main" val="42504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Top half relates to What You Publish.</a:t>
            </a:r>
          </a:p>
          <a:p>
            <a:endParaRPr lang="en-US" dirty="0" smtClean="0"/>
          </a:p>
          <a:p>
            <a:r>
              <a:rPr lang="en-US" dirty="0" smtClean="0"/>
              <a:t>Is it … Timely</a:t>
            </a:r>
            <a:r>
              <a:rPr lang="en-US" baseline="0" dirty="0" smtClean="0"/>
              <a:t> </a:t>
            </a:r>
          </a:p>
          <a:p>
            <a:endParaRPr lang="en-US" baseline="0" dirty="0" smtClean="0"/>
          </a:p>
          <a:p>
            <a:r>
              <a:rPr lang="en-US" baseline="0" dirty="0" smtClean="0"/>
              <a:t>The Bottom Half relates to How you Publish </a:t>
            </a:r>
          </a:p>
          <a:p>
            <a:endParaRPr lang="en-US" baseline="0" dirty="0" smtClean="0"/>
          </a:p>
          <a:p>
            <a:r>
              <a:rPr lang="en-US" baseline="0" dirty="0" smtClean="0"/>
              <a:t>And the Barriers to access that information EMBs accidentally create, or the barriers the break down.  </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Done Well these will build trust and confidence, EMB’s will look professional like they know what they are doing and how to do it to best level . </a:t>
            </a:r>
          </a:p>
          <a:p>
            <a:endParaRPr lang="en-GB" dirty="0"/>
          </a:p>
        </p:txBody>
      </p:sp>
    </p:spTree>
    <p:extLst>
      <p:ext uri="{BB962C8B-B14F-4D97-AF65-F5344CB8AC3E}">
        <p14:creationId xmlns:p14="http://schemas.microsoft.com/office/powerpoint/2010/main" val="1929859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Examples:</a:t>
            </a:r>
          </a:p>
          <a:p>
            <a:r>
              <a:rPr lang="en-US" dirty="0" smtClean="0"/>
              <a:t>Citizens = need to know, where and how to register, who the candidates are</a:t>
            </a:r>
          </a:p>
          <a:p>
            <a:r>
              <a:rPr lang="en-US" dirty="0" smtClean="0"/>
              <a:t>I for one would like to know how long the cue is at a polling station and is there another</a:t>
            </a:r>
            <a:r>
              <a:rPr lang="en-US" baseline="0" dirty="0" smtClean="0"/>
              <a:t> polling station in my vicinity that I can vote at. </a:t>
            </a:r>
          </a:p>
          <a:p>
            <a:r>
              <a:rPr lang="en-US" baseline="0" dirty="0" smtClean="0"/>
              <a:t>First time I Voted I waited 9 hours standing in a line.  I later learned that there was a voting station at the back on my neighbor an extra 3 Kilometers away that had much shorter lines </a:t>
            </a:r>
            <a:endParaRPr lang="en-US" dirty="0" smtClean="0"/>
          </a:p>
          <a:p>
            <a:endParaRPr lang="en-US" dirty="0" smtClean="0"/>
          </a:p>
          <a:p>
            <a:r>
              <a:rPr lang="en-US" dirty="0" smtClean="0"/>
              <a:t>Political Parties , the media , CSO, = Need to evaluate the electoral process,</a:t>
            </a:r>
            <a:r>
              <a:rPr lang="en-US" baseline="0" dirty="0" smtClean="0"/>
              <a:t> was there any mal practice, Anomalies </a:t>
            </a:r>
          </a:p>
          <a:p>
            <a:endParaRPr lang="en-US" baseline="0" dirty="0" smtClean="0"/>
          </a:p>
          <a:p>
            <a:r>
              <a:rPr lang="en-US" baseline="0" dirty="0" smtClean="0"/>
              <a:t>EMB’s </a:t>
            </a:r>
          </a:p>
          <a:p>
            <a:r>
              <a:rPr lang="en-US" baseline="0" dirty="0" smtClean="0"/>
              <a:t>For Electoral management bodies, the sooner this data is released the better  they are able to demonstrate the trustworthiness of the data, and their ability to mange the process. </a:t>
            </a:r>
            <a:endParaRPr lang="en-GB" dirty="0"/>
          </a:p>
        </p:txBody>
      </p:sp>
    </p:spTree>
    <p:extLst>
      <p:ext uri="{BB962C8B-B14F-4D97-AF65-F5344CB8AC3E}">
        <p14:creationId xmlns:p14="http://schemas.microsoft.com/office/powerpoint/2010/main" val="1513609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If the data protection bill comes in to effect there could be limitations on</a:t>
            </a:r>
            <a:r>
              <a:rPr lang="en-US" baseline="0" dirty="0" smtClean="0"/>
              <a:t> what can be provided in order to protect people Privacy, as we seen this in the evolution of the MPESA transaction record books. </a:t>
            </a:r>
            <a:br>
              <a:rPr lang="en-US" baseline="0" dirty="0" smtClean="0"/>
            </a:br>
            <a:endParaRPr lang="en-US" baseline="0" dirty="0" smtClean="0"/>
          </a:p>
          <a:p>
            <a:r>
              <a:rPr lang="en-US" dirty="0" smtClean="0">
                <a:solidFill>
                  <a:srgbClr val="00A550"/>
                </a:solidFill>
              </a:rPr>
              <a:t>Remember, its not about EMB’s Its about the Process and its about being honest and open and improving the process. </a:t>
            </a:r>
            <a:endParaRPr lang="en-US" baseline="0" dirty="0" smtClean="0"/>
          </a:p>
          <a:p>
            <a:endParaRPr lang="en-US" baseline="0" dirty="0" smtClean="0"/>
          </a:p>
          <a:p>
            <a:r>
              <a:rPr lang="en-US" baseline="0" dirty="0" smtClean="0"/>
              <a:t>So it doesn’t mean nothing should be provided when people ask for the voter register, something can be provided. EMB’s can take a good look and evaluate what can be left out. </a:t>
            </a:r>
          </a:p>
          <a:p>
            <a:endParaRPr lang="en-US" baseline="0" dirty="0" smtClean="0"/>
          </a:p>
          <a:p>
            <a:endParaRPr lang="en-US" baseline="0" dirty="0" smtClean="0"/>
          </a:p>
          <a:p>
            <a:endParaRPr lang="en-US" baseline="0" dirty="0" smtClean="0"/>
          </a:p>
          <a:p>
            <a:r>
              <a:rPr lang="en-US" baseline="0" dirty="0" smtClean="0"/>
              <a:t>NTSA Example, We want to publish  log book and motor vehicle registration numbers. </a:t>
            </a:r>
          </a:p>
          <a:p>
            <a:r>
              <a:rPr lang="en-US" baseline="0" dirty="0" smtClean="0"/>
              <a:t>And we primarily anonymize it so we protect individuals, but have access to the useful information. The Car Model, Engine Capacity,  Year of </a:t>
            </a:r>
            <a:r>
              <a:rPr lang="en-US" baseline="0" dirty="0" err="1" smtClean="0"/>
              <a:t>Manufucture</a:t>
            </a:r>
            <a:r>
              <a:rPr lang="en-US" baseline="0" dirty="0" smtClean="0"/>
              <a:t> </a:t>
            </a:r>
            <a:r>
              <a:rPr lang="en-US" baseline="0" dirty="0" err="1" smtClean="0"/>
              <a:t>etc</a:t>
            </a:r>
            <a:r>
              <a:rPr lang="en-US" baseline="0" dirty="0" smtClean="0"/>
              <a:t> </a:t>
            </a:r>
            <a:r>
              <a:rPr lang="en-US" baseline="0" dirty="0" err="1" smtClean="0"/>
              <a:t>etc</a:t>
            </a:r>
            <a:r>
              <a:rPr lang="en-US" baseline="0" dirty="0" smtClean="0"/>
              <a:t>, </a:t>
            </a:r>
          </a:p>
          <a:p>
            <a:r>
              <a:rPr lang="en-US" baseline="0" dirty="0" smtClean="0"/>
              <a:t>We also protect information of National Security making it difficult to tell vehicles belonging to The Police, or the Military, or even how many come in to the country and where they go.  </a:t>
            </a:r>
          </a:p>
        </p:txBody>
      </p:sp>
    </p:spTree>
    <p:extLst>
      <p:ext uri="{BB962C8B-B14F-4D97-AF65-F5344CB8AC3E}">
        <p14:creationId xmlns:p14="http://schemas.microsoft.com/office/powerpoint/2010/main" val="1804881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7383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0892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KNBS,</a:t>
            </a:r>
            <a:r>
              <a:rPr lang="en-US" baseline="0" dirty="0" smtClean="0"/>
              <a:t> census data,</a:t>
            </a:r>
          </a:p>
          <a:p>
            <a:r>
              <a:rPr lang="en-US" baseline="0" dirty="0" smtClean="0"/>
              <a:t>If you ask for the raw data they’ll give you 10% of the data </a:t>
            </a:r>
          </a:p>
          <a:p>
            <a:r>
              <a:rPr lang="en-US" baseline="0" dirty="0" smtClean="0"/>
              <a:t>Predominantly give you the data as a PDF. </a:t>
            </a:r>
          </a:p>
          <a:p>
            <a:endParaRPr lang="en-US" baseline="0" dirty="0" smtClean="0"/>
          </a:p>
          <a:p>
            <a:r>
              <a:rPr lang="en-US" baseline="0" dirty="0" smtClean="0"/>
              <a:t>Mean while the actual use and reuse value if being able to split and recombine data 100 different ways. </a:t>
            </a:r>
            <a:endParaRPr lang="en-GB" dirty="0"/>
          </a:p>
        </p:txBody>
      </p:sp>
    </p:spTree>
    <p:extLst>
      <p:ext uri="{BB962C8B-B14F-4D97-AF65-F5344CB8AC3E}">
        <p14:creationId xmlns:p14="http://schemas.microsoft.com/office/powerpoint/2010/main" val="1511332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a:t>
            </a:r>
            <a:r>
              <a:rPr lang="en-US" baseline="0" dirty="0" smtClean="0"/>
              <a:t> is where KNBS’s approach to data dissemination and Open Data Approaches Differ</a:t>
            </a:r>
          </a:p>
          <a:p>
            <a:endParaRPr lang="en-US" baseline="0" dirty="0" smtClean="0"/>
          </a:p>
          <a:p>
            <a:r>
              <a:rPr lang="en-US" baseline="0" dirty="0" smtClean="0"/>
              <a:t>KNBS will provide micro data upon request and subject to evaluation</a:t>
            </a:r>
          </a:p>
          <a:p>
            <a:endParaRPr lang="en-US" baseline="0" dirty="0" smtClean="0"/>
          </a:p>
          <a:p>
            <a:r>
              <a:rPr lang="en-US" baseline="0" dirty="0" smtClean="0"/>
              <a:t>But they provide it using a proprietary format SPSS</a:t>
            </a:r>
          </a:p>
          <a:p>
            <a:endParaRPr lang="en-US" baseline="0" dirty="0" smtClean="0"/>
          </a:p>
          <a:p>
            <a:r>
              <a:rPr lang="en-US" baseline="0" dirty="0" smtClean="0"/>
              <a:t>A standard annual license  is over 5000 dollars.</a:t>
            </a:r>
            <a:endParaRPr lang="en-GB" dirty="0"/>
          </a:p>
        </p:txBody>
      </p:sp>
    </p:spTree>
    <p:extLst>
      <p:ext uri="{BB962C8B-B14F-4D97-AF65-F5344CB8AC3E}">
        <p14:creationId xmlns:p14="http://schemas.microsoft.com/office/powerpoint/2010/main" val="292192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65"/>
            <a:ext cx="7772400" cy="1470025"/>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3200">
                <a:solidFill>
                  <a:srgbClr val="ED1C24"/>
                </a:solidFill>
              </a:defRPr>
            </a:lvl1pPr>
          </a:lstStyle>
          <a:p>
            <a:r>
              <a:rPr lang="en-US" dirty="0" smtClean="0"/>
              <a:t>Click to Master subtitle style</a:t>
            </a:r>
            <a:endParaRPr lang="en-US" dirty="0"/>
          </a:p>
        </p:txBody>
      </p:sp>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7315200" y="-4"/>
            <a:ext cx="1828800" cy="45719"/>
          </a:xfrm>
          <a:prstGeom prst="rect">
            <a:avLst/>
          </a:prstGeom>
          <a:solidFill>
            <a:srgbClr val="00A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4"/>
            <a:ext cx="1828800" cy="4571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834444" y="-4"/>
            <a:ext cx="18288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5497689" y="-4"/>
            <a:ext cx="18288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3668889" y="-5372"/>
            <a:ext cx="1828800" cy="45719"/>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553598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246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4470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60"/>
            <a:ext cx="7772400" cy="1470025"/>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3200">
                <a:solidFill>
                  <a:srgbClr val="ED1C24"/>
                </a:solidFill>
              </a:defRPr>
            </a:lvl1pPr>
          </a:lstStyle>
          <a:p>
            <a:r>
              <a:rPr lang="en-US" dirty="0" smtClean="0"/>
              <a:t>Click to Master subtitle style</a:t>
            </a:r>
            <a:endParaRPr lang="en-US" dirty="0"/>
          </a:p>
        </p:txBody>
      </p:sp>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7315200" y="-4"/>
            <a:ext cx="1828800" cy="45719"/>
          </a:xfrm>
          <a:prstGeom prst="rect">
            <a:avLst/>
          </a:prstGeom>
          <a:solidFill>
            <a:srgbClr val="00A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4"/>
            <a:ext cx="1828800" cy="4571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834444" y="-4"/>
            <a:ext cx="18288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5497689" y="-4"/>
            <a:ext cx="18288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3668889" y="-5372"/>
            <a:ext cx="1828800" cy="45719"/>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695325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lumMod val="95000"/>
                    <a:lumOff val="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05212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22313" y="2168525"/>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530599"/>
            <a:ext cx="7772400" cy="87630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857500" cy="6858000"/>
          </a:xfrm>
          <a:prstGeom prst="rect">
            <a:avLst/>
          </a:prstGeom>
        </p:spPr>
      </p:pic>
    </p:spTree>
    <p:extLst>
      <p:ext uri="{BB962C8B-B14F-4D97-AF65-F5344CB8AC3E}">
        <p14:creationId xmlns:p14="http://schemas.microsoft.com/office/powerpoint/2010/main" val="13110375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34159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8145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71188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35635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4BBE3A4F-8E49-404F-BAD6-FA3EFF6B1DA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0588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009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lumMod val="95000"/>
                    <a:lumOff val="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3140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7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4743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9676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5034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54"/>
            <a:ext cx="7772400" cy="1470025"/>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3200">
                <a:solidFill>
                  <a:srgbClr val="ED1C24"/>
                </a:solidFill>
              </a:defRPr>
            </a:lvl1pPr>
          </a:lstStyle>
          <a:p>
            <a:r>
              <a:rPr lang="en-US" dirty="0" smtClean="0"/>
              <a:t>Click to Master subtitle style</a:t>
            </a:r>
            <a:endParaRPr lang="en-US" dirty="0"/>
          </a:p>
        </p:txBody>
      </p:sp>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7315200" y="-4"/>
            <a:ext cx="1828800" cy="45719"/>
          </a:xfrm>
          <a:prstGeom prst="rect">
            <a:avLst/>
          </a:prstGeom>
          <a:solidFill>
            <a:srgbClr val="00A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4"/>
            <a:ext cx="1828800" cy="4571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834444" y="-4"/>
            <a:ext cx="18288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5497689" y="-4"/>
            <a:ext cx="18288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3668889" y="-5372"/>
            <a:ext cx="1828800" cy="45719"/>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4110336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lumMod val="95000"/>
                    <a:lumOff val="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92302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22313" y="2168525"/>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530599"/>
            <a:ext cx="7772400" cy="87630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857500" cy="6858000"/>
          </a:xfrm>
          <a:prstGeom prst="rect">
            <a:avLst/>
          </a:prstGeom>
        </p:spPr>
      </p:pic>
    </p:spTree>
    <p:extLst>
      <p:ext uri="{BB962C8B-B14F-4D97-AF65-F5344CB8AC3E}">
        <p14:creationId xmlns:p14="http://schemas.microsoft.com/office/powerpoint/2010/main" val="29160076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829624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6792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4450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35635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4BBE3A4F-8E49-404F-BAD6-FA3EFF6B1DA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33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22313" y="2168525"/>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530599"/>
            <a:ext cx="7772400" cy="87630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857500" cy="6858000"/>
          </a:xfrm>
          <a:prstGeom prst="rect">
            <a:avLst/>
          </a:prstGeom>
        </p:spPr>
      </p:pic>
    </p:spTree>
    <p:extLst>
      <p:ext uri="{BB962C8B-B14F-4D97-AF65-F5344CB8AC3E}">
        <p14:creationId xmlns:p14="http://schemas.microsoft.com/office/powerpoint/2010/main" val="413200505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3908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6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6444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1076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5038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48"/>
            <a:ext cx="7772400" cy="1470025"/>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3200">
                <a:solidFill>
                  <a:srgbClr val="ED1C24"/>
                </a:solidFill>
              </a:defRPr>
            </a:lvl1pPr>
          </a:lstStyle>
          <a:p>
            <a:r>
              <a:rPr lang="en-US" dirty="0" smtClean="0"/>
              <a:t>Click to Master subtitle style</a:t>
            </a:r>
            <a:endParaRPr lang="en-US" dirty="0"/>
          </a:p>
        </p:txBody>
      </p:sp>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7315200" y="-4"/>
            <a:ext cx="1828800" cy="45719"/>
          </a:xfrm>
          <a:prstGeom prst="rect">
            <a:avLst/>
          </a:prstGeom>
          <a:solidFill>
            <a:srgbClr val="00A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4"/>
            <a:ext cx="1828800" cy="4571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834444" y="-4"/>
            <a:ext cx="18288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5497689" y="-4"/>
            <a:ext cx="18288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3668889" y="-5372"/>
            <a:ext cx="1828800" cy="45719"/>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2537524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lumMod val="95000"/>
                    <a:lumOff val="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021708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22313" y="2168525"/>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530599"/>
            <a:ext cx="7772400" cy="87630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857500" cy="6858000"/>
          </a:xfrm>
          <a:prstGeom prst="rect">
            <a:avLst/>
          </a:prstGeom>
        </p:spPr>
      </p:pic>
    </p:spTree>
    <p:extLst>
      <p:ext uri="{BB962C8B-B14F-4D97-AF65-F5344CB8AC3E}">
        <p14:creationId xmlns:p14="http://schemas.microsoft.com/office/powerpoint/2010/main" val="304632338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205523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2010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3563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270576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35635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4BBE3A4F-8E49-404F-BAD6-FA3EFF6B1DA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063233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84062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5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4778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5043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94902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0B9CEAD-5E01-4AD3-A6C7-00CA97E1C92C}" type="datetimeFigureOut">
              <a:rPr lang="en-US" smtClean="0"/>
              <a:t>10/31/2016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2F6419C-C99A-4D52-8DED-FC0BB53E788A}"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B9CEAD-5E01-4AD3-A6C7-00CA97E1C92C}"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6419C-C99A-4D52-8DED-FC0BB53E788A}"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B9CEAD-5E01-4AD3-A6C7-00CA97E1C92C}"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6419C-C99A-4D52-8DED-FC0BB53E788A}"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0B9CEAD-5E01-4AD3-A6C7-00CA97E1C92C}"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6419C-C99A-4D52-8DED-FC0BB53E788A}"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B9CEAD-5E01-4AD3-A6C7-00CA97E1C92C}"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6419C-C99A-4D52-8DED-FC0BB53E788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0904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B9CEAD-5E01-4AD3-A6C7-00CA97E1C92C}"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6419C-C99A-4D52-8DED-FC0BB53E788A}"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9CEAD-5E01-4AD3-A6C7-00CA97E1C92C}"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F6419C-C99A-4D52-8DED-FC0BB53E788A}"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0B9CEAD-5E01-4AD3-A6C7-00CA97E1C92C}" type="datetimeFigureOut">
              <a:rPr lang="en-US" smtClean="0"/>
              <a:t>10/31/2016</a:t>
            </a:fld>
            <a:endParaRPr lang="en-US"/>
          </a:p>
        </p:txBody>
      </p:sp>
      <p:sp>
        <p:nvSpPr>
          <p:cNvPr id="7" name="Slide Number Placeholder 6"/>
          <p:cNvSpPr>
            <a:spLocks noGrp="1"/>
          </p:cNvSpPr>
          <p:nvPr>
            <p:ph type="sldNum" sz="quarter" idx="12"/>
          </p:nvPr>
        </p:nvSpPr>
        <p:spPr/>
        <p:txBody>
          <a:bodyPr/>
          <a:lstStyle/>
          <a:p>
            <a:fld id="{72F6419C-C99A-4D52-8DED-FC0BB53E788A}"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9CEAD-5E01-4AD3-A6C7-00CA97E1C92C}" type="datetimeFigureOut">
              <a:rPr lang="en-US" smtClean="0"/>
              <a:t>10/31/2016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2F6419C-C99A-4D52-8DED-FC0BB53E788A}"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B9CEAD-5E01-4AD3-A6C7-00CA97E1C92C}"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6419C-C99A-4D52-8DED-FC0BB53E788A}"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B9CEAD-5E01-4AD3-A6C7-00CA97E1C92C}"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6419C-C99A-4D52-8DED-FC0BB53E788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3911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35635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4BBE3A4F-8E49-404F-BAD6-FA3EFF6B1DA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2425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4494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7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558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25015"/>
            <a:ext cx="2819400" cy="6766560"/>
          </a:xfrm>
          <a:prstGeom prst="rect">
            <a:avLst/>
          </a:prstGeom>
          <a:noFill/>
        </p:spPr>
      </p:pic>
      <p:sp>
        <p:nvSpPr>
          <p:cNvPr id="2" name="Title Placeholder 1"/>
          <p:cNvSpPr>
            <a:spLocks noGrp="1"/>
          </p:cNvSpPr>
          <p:nvPr>
            <p:ph type="title"/>
          </p:nvPr>
        </p:nvSpPr>
        <p:spPr>
          <a:xfrm>
            <a:off x="457200" y="274639"/>
            <a:ext cx="7239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315200" y="-4"/>
            <a:ext cx="1828800" cy="45719"/>
          </a:xfrm>
          <a:prstGeom prst="rect">
            <a:avLst/>
          </a:prstGeom>
          <a:solidFill>
            <a:srgbClr val="00A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5644" y="-4"/>
            <a:ext cx="1828800" cy="4571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834444" y="-4"/>
            <a:ext cx="18288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5497689" y="-4"/>
            <a:ext cx="18288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3668889" y="-5372"/>
            <a:ext cx="1828800" cy="45719"/>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600" y="6203626"/>
            <a:ext cx="819062" cy="507945"/>
          </a:xfrm>
          <a:prstGeom prst="rect">
            <a:avLst/>
          </a:prstGeom>
        </p:spPr>
      </p:pic>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29659" y="6266385"/>
            <a:ext cx="764571" cy="484971"/>
          </a:xfrm>
          <a:prstGeom prst="rect">
            <a:avLst/>
          </a:prstGeom>
        </p:spPr>
      </p:pic>
    </p:spTree>
    <p:extLst>
      <p:ext uri="{BB962C8B-B14F-4D97-AF65-F5344CB8AC3E}">
        <p14:creationId xmlns:p14="http://schemas.microsoft.com/office/powerpoint/2010/main" val="3751296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ED1C2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25015"/>
            <a:ext cx="2819400" cy="6766560"/>
          </a:xfrm>
          <a:prstGeom prst="rect">
            <a:avLst/>
          </a:prstGeom>
          <a:noFill/>
        </p:spPr>
      </p:pic>
      <p:sp>
        <p:nvSpPr>
          <p:cNvPr id="2" name="Title Placeholder 1"/>
          <p:cNvSpPr>
            <a:spLocks noGrp="1"/>
          </p:cNvSpPr>
          <p:nvPr>
            <p:ph type="title"/>
          </p:nvPr>
        </p:nvSpPr>
        <p:spPr>
          <a:xfrm>
            <a:off x="457200" y="274639"/>
            <a:ext cx="7239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315200" y="-4"/>
            <a:ext cx="1828800" cy="45719"/>
          </a:xfrm>
          <a:prstGeom prst="rect">
            <a:avLst/>
          </a:prstGeom>
          <a:solidFill>
            <a:srgbClr val="00A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5644" y="-4"/>
            <a:ext cx="1828800" cy="4571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834444" y="-4"/>
            <a:ext cx="18288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5497689" y="-4"/>
            <a:ext cx="18288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3668889" y="-5372"/>
            <a:ext cx="1828800" cy="45719"/>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600" y="6203621"/>
            <a:ext cx="819062" cy="507945"/>
          </a:xfrm>
          <a:prstGeom prst="rect">
            <a:avLst/>
          </a:prstGeom>
        </p:spPr>
      </p:pic>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29651" y="6266385"/>
            <a:ext cx="764571" cy="484971"/>
          </a:xfrm>
          <a:prstGeom prst="rect">
            <a:avLst/>
          </a:prstGeom>
        </p:spPr>
      </p:pic>
    </p:spTree>
    <p:extLst>
      <p:ext uri="{BB962C8B-B14F-4D97-AF65-F5344CB8AC3E}">
        <p14:creationId xmlns:p14="http://schemas.microsoft.com/office/powerpoint/2010/main" val="6794678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ED1C2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25015"/>
            <a:ext cx="2819400" cy="6766560"/>
          </a:xfrm>
          <a:prstGeom prst="rect">
            <a:avLst/>
          </a:prstGeom>
          <a:noFill/>
        </p:spPr>
      </p:pic>
      <p:sp>
        <p:nvSpPr>
          <p:cNvPr id="2" name="Title Placeholder 1"/>
          <p:cNvSpPr>
            <a:spLocks noGrp="1"/>
          </p:cNvSpPr>
          <p:nvPr>
            <p:ph type="title"/>
          </p:nvPr>
        </p:nvSpPr>
        <p:spPr>
          <a:xfrm>
            <a:off x="457200" y="274639"/>
            <a:ext cx="7239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315200" y="-4"/>
            <a:ext cx="1828800" cy="45719"/>
          </a:xfrm>
          <a:prstGeom prst="rect">
            <a:avLst/>
          </a:prstGeom>
          <a:solidFill>
            <a:srgbClr val="00A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5644" y="-4"/>
            <a:ext cx="1828800" cy="4571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834444" y="-4"/>
            <a:ext cx="18288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5497689" y="-4"/>
            <a:ext cx="18288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3668889" y="-5372"/>
            <a:ext cx="1828800" cy="45719"/>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600" y="6203616"/>
            <a:ext cx="819062" cy="507945"/>
          </a:xfrm>
          <a:prstGeom prst="rect">
            <a:avLst/>
          </a:prstGeom>
        </p:spPr>
      </p:pic>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29643" y="6266385"/>
            <a:ext cx="764571" cy="484971"/>
          </a:xfrm>
          <a:prstGeom prst="rect">
            <a:avLst/>
          </a:prstGeom>
        </p:spPr>
      </p:pic>
    </p:spTree>
    <p:extLst>
      <p:ext uri="{BB962C8B-B14F-4D97-AF65-F5344CB8AC3E}">
        <p14:creationId xmlns:p14="http://schemas.microsoft.com/office/powerpoint/2010/main" val="19863817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ED1C2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25015"/>
            <a:ext cx="2819400" cy="6766560"/>
          </a:xfrm>
          <a:prstGeom prst="rect">
            <a:avLst/>
          </a:prstGeom>
          <a:noFill/>
        </p:spPr>
      </p:pic>
      <p:sp>
        <p:nvSpPr>
          <p:cNvPr id="2" name="Title Placeholder 1"/>
          <p:cNvSpPr>
            <a:spLocks noGrp="1"/>
          </p:cNvSpPr>
          <p:nvPr>
            <p:ph type="title"/>
          </p:nvPr>
        </p:nvSpPr>
        <p:spPr>
          <a:xfrm>
            <a:off x="457200" y="274639"/>
            <a:ext cx="7239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315200" y="-4"/>
            <a:ext cx="1828800" cy="45719"/>
          </a:xfrm>
          <a:prstGeom prst="rect">
            <a:avLst/>
          </a:prstGeom>
          <a:solidFill>
            <a:srgbClr val="00A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5644" y="-4"/>
            <a:ext cx="1828800" cy="4571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834444" y="-4"/>
            <a:ext cx="18288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5497689" y="-4"/>
            <a:ext cx="18288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3668889" y="-5372"/>
            <a:ext cx="1828800" cy="45719"/>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600" y="6203609"/>
            <a:ext cx="819062" cy="507945"/>
          </a:xfrm>
          <a:prstGeom prst="rect">
            <a:avLst/>
          </a:prstGeom>
        </p:spPr>
      </p:pic>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29633" y="6266385"/>
            <a:ext cx="764571" cy="484971"/>
          </a:xfrm>
          <a:prstGeom prst="rect">
            <a:avLst/>
          </a:prstGeom>
        </p:spPr>
      </p:pic>
    </p:spTree>
    <p:extLst>
      <p:ext uri="{BB962C8B-B14F-4D97-AF65-F5344CB8AC3E}">
        <p14:creationId xmlns:p14="http://schemas.microsoft.com/office/powerpoint/2010/main" val="32353687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ED1C2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0B9CEAD-5E01-4AD3-A6C7-00CA97E1C92C}" type="datetimeFigureOut">
              <a:rPr lang="en-US" smtClean="0"/>
              <a:t>10/31/2016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2F6419C-C99A-4D52-8DED-FC0BB53E78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image" Target="../media/image14.png"/><Relationship Id="rId1" Type="http://schemas.openxmlformats.org/officeDocument/2006/relationships/slideLayout" Target="../slideLayouts/slideLayout24.xml"/><Relationship Id="rId6" Type="http://schemas.openxmlformats.org/officeDocument/2006/relationships/diagramColors" Target="../diagrams/colors2.xml"/><Relationship Id="rId11" Type="http://schemas.openxmlformats.org/officeDocument/2006/relationships/image" Target="../media/image9.png"/><Relationship Id="rId5" Type="http://schemas.openxmlformats.org/officeDocument/2006/relationships/diagramQuickStyle" Target="../diagrams/quickStyle2.xml"/><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diagramLayout" Target="../diagrams/layout2.xml"/><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t>“</a:t>
            </a:r>
            <a:r>
              <a:rPr lang="en-GB" b="1" i="1" dirty="0" smtClean="0"/>
              <a:t>Enhancing transparency and accountability in Elections.”</a:t>
            </a:r>
            <a:endParaRPr lang="en-US" dirty="0"/>
          </a:p>
        </p:txBody>
      </p:sp>
      <p:sp>
        <p:nvSpPr>
          <p:cNvPr id="3" name="Subtitle 2"/>
          <p:cNvSpPr>
            <a:spLocks noGrp="1"/>
          </p:cNvSpPr>
          <p:nvPr>
            <p:ph type="subTitle" idx="1"/>
          </p:nvPr>
        </p:nvSpPr>
        <p:spPr/>
        <p:txBody>
          <a:bodyPr/>
          <a:lstStyle/>
          <a:p>
            <a:r>
              <a:rPr lang="en-US" dirty="0" smtClean="0"/>
              <a:t>Opening Electoral Data</a:t>
            </a:r>
            <a:endParaRPr lang="en-US" dirty="0"/>
          </a:p>
        </p:txBody>
      </p:sp>
    </p:spTree>
    <p:extLst>
      <p:ext uri="{BB962C8B-B14F-4D97-AF65-F5344CB8AC3E}">
        <p14:creationId xmlns:p14="http://schemas.microsoft.com/office/powerpoint/2010/main" val="2025224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
            <a:ext cx="8305800" cy="1143000"/>
          </a:xfrm>
        </p:spPr>
        <p:txBody>
          <a:bodyPr>
            <a:normAutofit fontScale="90000"/>
          </a:bodyPr>
          <a:lstStyle/>
          <a:p>
            <a:r>
              <a:rPr lang="en-US" dirty="0" smtClean="0"/>
              <a:t>Open Election Data – Timely Release</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39218751"/>
              </p:ext>
            </p:extLst>
          </p:nvPr>
        </p:nvGraphicFramePr>
        <p:xfrm>
          <a:off x="838200" y="1117600"/>
          <a:ext cx="5562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4" y="2717807"/>
            <a:ext cx="1167327" cy="2591889"/>
          </a:xfrm>
          <a:prstGeom prst="rect">
            <a:avLst/>
          </a:prstGeom>
        </p:spPr>
      </p:pic>
      <p:sp>
        <p:nvSpPr>
          <p:cNvPr id="9" name="TextBox 8"/>
          <p:cNvSpPr txBox="1"/>
          <p:nvPr/>
        </p:nvSpPr>
        <p:spPr>
          <a:xfrm>
            <a:off x="5486400" y="1397000"/>
            <a:ext cx="3429000" cy="3970318"/>
          </a:xfrm>
          <a:prstGeom prst="rect">
            <a:avLst/>
          </a:prstGeom>
          <a:noFill/>
        </p:spPr>
        <p:txBody>
          <a:bodyPr wrap="square" rtlCol="0">
            <a:spAutoFit/>
          </a:bodyPr>
          <a:lstStyle/>
          <a:p>
            <a:pPr marL="342900" indent="-342900">
              <a:buFont typeface="+mj-lt"/>
              <a:buAutoNum type="arabicPeriod"/>
            </a:pPr>
            <a:r>
              <a:rPr lang="en-US" dirty="0">
                <a:solidFill>
                  <a:srgbClr val="ED1C24"/>
                </a:solidFill>
              </a:rPr>
              <a:t>Frequent Updates </a:t>
            </a:r>
            <a:r>
              <a:rPr lang="en-US" dirty="0">
                <a:solidFill>
                  <a:prstClr val="black"/>
                </a:solidFill>
              </a:rPr>
              <a:t>to the data</a:t>
            </a:r>
          </a:p>
          <a:p>
            <a:pPr marL="342900" indent="-342900">
              <a:buFont typeface="+mj-lt"/>
              <a:buAutoNum type="arabicPeriod"/>
            </a:pPr>
            <a:r>
              <a:rPr lang="en-US" dirty="0">
                <a:solidFill>
                  <a:prstClr val="black"/>
                </a:solidFill>
              </a:rPr>
              <a:t>Data Should be Provided within the limits of different electoral phases, and with sufficient time for the data to inform Decisions / Actions.</a:t>
            </a:r>
          </a:p>
          <a:p>
            <a:pPr marL="342900" indent="-342900">
              <a:buFont typeface="+mj-lt"/>
              <a:buAutoNum type="arabicPeriod"/>
            </a:pPr>
            <a:r>
              <a:rPr lang="en-US" dirty="0">
                <a:solidFill>
                  <a:prstClr val="black"/>
                </a:solidFill>
              </a:rPr>
              <a:t>Changes in the data should be Annotated to explain the change </a:t>
            </a:r>
            <a:r>
              <a:rPr lang="en-US" b="1" dirty="0">
                <a:solidFill>
                  <a:srgbClr val="00A550"/>
                </a:solidFill>
              </a:rPr>
              <a:t>= Accountability</a:t>
            </a:r>
          </a:p>
          <a:p>
            <a:pPr marL="342900" indent="-342900">
              <a:buFont typeface="+mj-lt"/>
              <a:buAutoNum type="arabicPeriod"/>
            </a:pPr>
            <a:r>
              <a:rPr lang="en-US" dirty="0">
                <a:solidFill>
                  <a:prstClr val="black"/>
                </a:solidFill>
              </a:rPr>
              <a:t>Readiness and preparedness</a:t>
            </a:r>
          </a:p>
          <a:p>
            <a:pPr marL="342900" indent="-342900">
              <a:buFont typeface="+mj-lt"/>
              <a:buAutoNum type="arabicPeriod"/>
            </a:pPr>
            <a:r>
              <a:rPr lang="en-US" dirty="0">
                <a:solidFill>
                  <a:prstClr val="black"/>
                </a:solidFill>
              </a:rPr>
              <a:t>Progress Updates during tabulation </a:t>
            </a:r>
            <a:r>
              <a:rPr lang="en-US" b="1" dirty="0">
                <a:solidFill>
                  <a:srgbClr val="00A550"/>
                </a:solidFill>
              </a:rPr>
              <a:t>= increased transparency</a:t>
            </a:r>
          </a:p>
          <a:p>
            <a:pPr marL="342900" indent="-342900">
              <a:buFont typeface="+mj-lt"/>
              <a:buAutoNum type="arabicPeriod"/>
            </a:pPr>
            <a:r>
              <a:rPr lang="en-US" dirty="0">
                <a:solidFill>
                  <a:prstClr val="black"/>
                </a:solidFill>
              </a:rPr>
              <a:t>Time stamps</a:t>
            </a:r>
            <a:endParaRPr lang="en-GB" dirty="0">
              <a:solidFill>
                <a:prstClr val="black"/>
              </a:solidFill>
            </a:endParaRPr>
          </a:p>
        </p:txBody>
      </p:sp>
    </p:spTree>
    <p:extLst>
      <p:ext uri="{BB962C8B-B14F-4D97-AF65-F5344CB8AC3E}">
        <p14:creationId xmlns:p14="http://schemas.microsoft.com/office/powerpoint/2010/main" val="281979174"/>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305800" cy="1143000"/>
          </a:xfrm>
        </p:spPr>
        <p:txBody>
          <a:bodyPr>
            <a:normAutofit/>
          </a:bodyPr>
          <a:lstStyle/>
          <a:p>
            <a:r>
              <a:rPr lang="en-US" dirty="0" smtClean="0"/>
              <a:t>Open Election Data – Granularity </a:t>
            </a:r>
            <a:endParaRPr lang="en-GB" dirty="0"/>
          </a:p>
        </p:txBody>
      </p:sp>
      <p:sp>
        <p:nvSpPr>
          <p:cNvPr id="3" name="Content Placeholder 2"/>
          <p:cNvSpPr>
            <a:spLocks noGrp="1"/>
          </p:cNvSpPr>
          <p:nvPr>
            <p:ph idx="1"/>
          </p:nvPr>
        </p:nvSpPr>
        <p:spPr>
          <a:xfrm>
            <a:off x="1905000" y="1600201"/>
            <a:ext cx="6781800" cy="4525963"/>
          </a:xfrm>
        </p:spPr>
        <p:txBody>
          <a:bodyPr>
            <a:normAutofit fontScale="92500"/>
          </a:bodyPr>
          <a:lstStyle/>
          <a:p>
            <a:r>
              <a:rPr lang="en-US" dirty="0" smtClean="0"/>
              <a:t>Finest </a:t>
            </a:r>
            <a:r>
              <a:rPr lang="en-US" dirty="0"/>
              <a:t>possible level of granularity or </a:t>
            </a:r>
            <a:r>
              <a:rPr lang="en-US" dirty="0" smtClean="0"/>
              <a:t>detail.</a:t>
            </a:r>
          </a:p>
          <a:p>
            <a:pPr lvl="1"/>
            <a:r>
              <a:rPr lang="en-US" dirty="0" smtClean="0"/>
              <a:t>Polling Stations</a:t>
            </a:r>
          </a:p>
          <a:p>
            <a:pPr lvl="1"/>
            <a:r>
              <a:rPr lang="en-US" dirty="0" smtClean="0"/>
              <a:t>1+1 = 2       VS    1 + X + Y + Z = 35</a:t>
            </a:r>
          </a:p>
          <a:p>
            <a:r>
              <a:rPr lang="en-US" dirty="0">
                <a:solidFill>
                  <a:schemeClr val="tx1"/>
                </a:solidFill>
              </a:rPr>
              <a:t>Is it the Primary Source?</a:t>
            </a:r>
          </a:p>
          <a:p>
            <a:r>
              <a:rPr lang="en-US" dirty="0" smtClean="0">
                <a:solidFill>
                  <a:srgbClr val="00A550"/>
                </a:solidFill>
              </a:rPr>
              <a:t>No Aggregates Permitted </a:t>
            </a:r>
          </a:p>
          <a:p>
            <a:pPr lvl="1"/>
            <a:r>
              <a:rPr lang="en-US" dirty="0" smtClean="0">
                <a:solidFill>
                  <a:srgbClr val="00A550"/>
                </a:solidFill>
              </a:rPr>
              <a:t>Aggregates, Hide Anomalies, if any exist.</a:t>
            </a:r>
          </a:p>
          <a:p>
            <a:pPr lvl="1"/>
            <a:r>
              <a:rPr lang="en-US" dirty="0" smtClean="0">
                <a:solidFill>
                  <a:srgbClr val="00A550"/>
                </a:solidFill>
              </a:rPr>
              <a:t>Refusal to provide granular data, makes it look like there is something being hidden. </a:t>
            </a:r>
          </a:p>
          <a:p>
            <a:r>
              <a:rPr lang="en-US" dirty="0" smtClean="0">
                <a:solidFill>
                  <a:schemeClr val="tx1"/>
                </a:solidFill>
              </a:rPr>
              <a:t>Voter Registry </a:t>
            </a:r>
          </a:p>
          <a:p>
            <a:pPr lvl="1"/>
            <a:r>
              <a:rPr lang="en-US" dirty="0" smtClean="0">
                <a:solidFill>
                  <a:schemeClr val="tx1"/>
                </a:solidFill>
              </a:rPr>
              <a:t>How much should be Provided?</a:t>
            </a:r>
          </a:p>
          <a:p>
            <a:pPr marL="457200" lvl="1" indent="0">
              <a:buNone/>
            </a:pPr>
            <a:endParaRPr lang="en-GB" dirty="0">
              <a:solidFill>
                <a:schemeClr val="tx1"/>
              </a:solidFill>
            </a:endParaRP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4" y="2819424"/>
            <a:ext cx="1167327" cy="2591889"/>
          </a:xfrm>
          <a:prstGeom prst="rect">
            <a:avLst/>
          </a:prstGeom>
        </p:spPr>
      </p:pic>
    </p:spTree>
    <p:extLst>
      <p:ext uri="{BB962C8B-B14F-4D97-AF65-F5344CB8AC3E}">
        <p14:creationId xmlns:p14="http://schemas.microsoft.com/office/powerpoint/2010/main" val="3193928575"/>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305800" cy="1143000"/>
          </a:xfrm>
        </p:spPr>
        <p:txBody>
          <a:bodyPr>
            <a:normAutofit/>
          </a:bodyPr>
          <a:lstStyle/>
          <a:p>
            <a:r>
              <a:rPr lang="en-US" dirty="0" smtClean="0"/>
              <a:t>Open Election Data – Completeness </a:t>
            </a:r>
            <a:endParaRPr lang="en-GB" dirty="0"/>
          </a:p>
        </p:txBody>
      </p:sp>
      <p:sp>
        <p:nvSpPr>
          <p:cNvPr id="3" name="Content Placeholder 2"/>
          <p:cNvSpPr>
            <a:spLocks noGrp="1"/>
          </p:cNvSpPr>
          <p:nvPr>
            <p:ph idx="1"/>
          </p:nvPr>
        </p:nvSpPr>
        <p:spPr>
          <a:xfrm>
            <a:off x="1905000" y="1600201"/>
            <a:ext cx="6781800" cy="4525963"/>
          </a:xfrm>
        </p:spPr>
        <p:txBody>
          <a:bodyPr/>
          <a:lstStyle/>
          <a:p>
            <a:r>
              <a:rPr lang="en-US" dirty="0" smtClean="0"/>
              <a:t>Data Should be Available as a Whole. </a:t>
            </a:r>
          </a:p>
          <a:p>
            <a:r>
              <a:rPr lang="en-US" dirty="0" smtClean="0"/>
              <a:t>Clear Act of </a:t>
            </a:r>
            <a:r>
              <a:rPr lang="en-US" dirty="0" smtClean="0">
                <a:solidFill>
                  <a:srgbClr val="00A550"/>
                </a:solidFill>
              </a:rPr>
              <a:t>Transparency</a:t>
            </a:r>
            <a:endParaRPr lang="en-GB" dirty="0">
              <a:solidFill>
                <a:srgbClr val="00A550"/>
              </a:solidFill>
            </a:endParaRP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19" y="2567261"/>
            <a:ext cx="1167327" cy="2591889"/>
          </a:xfrm>
          <a:prstGeom prst="rect">
            <a:avLst/>
          </a:prstGeom>
        </p:spPr>
      </p:pic>
      <p:pic>
        <p:nvPicPr>
          <p:cNvPr id="6" name="Picture 5"/>
          <p:cNvPicPr>
            <a:picLocks noChangeAspect="1"/>
          </p:cNvPicPr>
          <p:nvPr/>
        </p:nvPicPr>
        <p:blipFill rotWithShape="1">
          <a:blip r:embed="rId4"/>
          <a:srcRect l="1250" t="34815" r="53333" b="15555"/>
          <a:stretch/>
        </p:blipFill>
        <p:spPr>
          <a:xfrm>
            <a:off x="2187045" y="2921001"/>
            <a:ext cx="5702489" cy="4673600"/>
          </a:xfrm>
          <a:prstGeom prst="rect">
            <a:avLst/>
          </a:prstGeom>
        </p:spPr>
      </p:pic>
    </p:spTree>
    <p:extLst>
      <p:ext uri="{BB962C8B-B14F-4D97-AF65-F5344CB8AC3E}">
        <p14:creationId xmlns:p14="http://schemas.microsoft.com/office/powerpoint/2010/main" val="2518558188"/>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305800" cy="1143000"/>
          </a:xfrm>
        </p:spPr>
        <p:txBody>
          <a:bodyPr>
            <a:normAutofit/>
          </a:bodyPr>
          <a:lstStyle/>
          <a:p>
            <a:r>
              <a:rPr lang="en-US" dirty="0" smtClean="0"/>
              <a:t>Open Election Data – Completeness </a:t>
            </a:r>
            <a:endParaRPr lang="en-GB" dirty="0"/>
          </a:p>
        </p:txBody>
      </p:sp>
      <p:sp>
        <p:nvSpPr>
          <p:cNvPr id="3" name="Content Placeholder 2"/>
          <p:cNvSpPr>
            <a:spLocks noGrp="1"/>
          </p:cNvSpPr>
          <p:nvPr>
            <p:ph idx="1"/>
          </p:nvPr>
        </p:nvSpPr>
        <p:spPr>
          <a:xfrm>
            <a:off x="1905000" y="1600201"/>
            <a:ext cx="6781800" cy="4525963"/>
          </a:xfrm>
        </p:spPr>
        <p:txBody>
          <a:bodyPr>
            <a:normAutofit/>
          </a:bodyPr>
          <a:lstStyle/>
          <a:p>
            <a:r>
              <a:rPr lang="en-US" dirty="0" smtClean="0"/>
              <a:t>Data Should be Available as a Whole. </a:t>
            </a:r>
          </a:p>
          <a:p>
            <a:r>
              <a:rPr lang="en-US" dirty="0" smtClean="0"/>
              <a:t>Clear Act of </a:t>
            </a:r>
            <a:r>
              <a:rPr lang="en-US" sz="2800" dirty="0" smtClean="0">
                <a:solidFill>
                  <a:srgbClr val="00A550"/>
                </a:solidFill>
              </a:rPr>
              <a:t>Transparency</a:t>
            </a:r>
            <a:endParaRPr lang="en-US" sz="2800" dirty="0">
              <a:solidFill>
                <a:srgbClr val="00A550"/>
              </a:solidFill>
            </a:endParaRPr>
          </a:p>
          <a:p>
            <a:r>
              <a:rPr lang="en-US" dirty="0" smtClean="0">
                <a:solidFill>
                  <a:schemeClr val="tx1"/>
                </a:solidFill>
              </a:rPr>
              <a:t>Data should be accessible in</a:t>
            </a:r>
            <a:r>
              <a:rPr lang="en-US" dirty="0" smtClean="0">
                <a:solidFill>
                  <a:srgbClr val="00A550"/>
                </a:solidFill>
              </a:rPr>
              <a:t> </a:t>
            </a:r>
            <a:r>
              <a:rPr lang="en-US" sz="3200" dirty="0" smtClean="0">
                <a:solidFill>
                  <a:srgbClr val="00A550"/>
                </a:solidFill>
              </a:rPr>
              <a:t>Bulk</a:t>
            </a:r>
            <a:r>
              <a:rPr lang="en-US" dirty="0" smtClean="0">
                <a:solidFill>
                  <a:srgbClr val="00A550"/>
                </a:solidFill>
              </a:rPr>
              <a:t> </a:t>
            </a:r>
            <a:r>
              <a:rPr lang="en-US" dirty="0" smtClean="0">
                <a:solidFill>
                  <a:schemeClr val="tx1"/>
                </a:solidFill>
              </a:rPr>
              <a:t>with a single click in a Single File or Batches if they are too large </a:t>
            </a:r>
          </a:p>
          <a:p>
            <a:r>
              <a:rPr lang="en-US" dirty="0" smtClean="0">
                <a:solidFill>
                  <a:schemeClr val="tx1"/>
                </a:solidFill>
              </a:rPr>
              <a:t>Part of being complete is Proper Documentation</a:t>
            </a:r>
          </a:p>
          <a:p>
            <a:pPr lvl="1"/>
            <a:r>
              <a:rPr lang="en-US" sz="2400" dirty="0" smtClean="0">
                <a:solidFill>
                  <a:schemeClr val="tx1"/>
                </a:solidFill>
              </a:rPr>
              <a:t>Field keys,  descriptions, notes on last update</a:t>
            </a:r>
            <a:endParaRPr lang="en-GB" sz="2400" dirty="0">
              <a:solidFill>
                <a:schemeClr val="tx1"/>
              </a:solidFill>
            </a:endParaRP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19" y="2567261"/>
            <a:ext cx="1167327" cy="2591889"/>
          </a:xfrm>
          <a:prstGeom prst="rect">
            <a:avLst/>
          </a:prstGeom>
        </p:spPr>
      </p:pic>
    </p:spTree>
    <p:extLst>
      <p:ext uri="{BB962C8B-B14F-4D97-AF65-F5344CB8AC3E}">
        <p14:creationId xmlns:p14="http://schemas.microsoft.com/office/powerpoint/2010/main" val="3581935737"/>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305800" cy="1143000"/>
          </a:xfrm>
        </p:spPr>
        <p:txBody>
          <a:bodyPr>
            <a:normAutofit/>
          </a:bodyPr>
          <a:lstStyle/>
          <a:p>
            <a:r>
              <a:rPr lang="en-US" dirty="0" smtClean="0"/>
              <a:t>Open Election Data – Analyzable </a:t>
            </a:r>
            <a:endParaRPr lang="en-GB" dirty="0"/>
          </a:p>
        </p:txBody>
      </p:sp>
      <p:sp>
        <p:nvSpPr>
          <p:cNvPr id="3" name="Content Placeholder 2"/>
          <p:cNvSpPr>
            <a:spLocks noGrp="1"/>
          </p:cNvSpPr>
          <p:nvPr>
            <p:ph idx="1"/>
          </p:nvPr>
        </p:nvSpPr>
        <p:spPr>
          <a:xfrm>
            <a:off x="1905000" y="1600201"/>
            <a:ext cx="6781800" cy="4525963"/>
          </a:xfrm>
        </p:spPr>
        <p:txBody>
          <a:bodyPr>
            <a:normAutofit/>
          </a:bodyPr>
          <a:lstStyle/>
          <a:p>
            <a:r>
              <a:rPr lang="en-US" dirty="0" smtClean="0"/>
              <a:t>Analyzable means the data is:</a:t>
            </a:r>
          </a:p>
          <a:p>
            <a:pPr lvl="1"/>
            <a:r>
              <a:rPr lang="en-US" dirty="0" smtClean="0"/>
              <a:t>in a raw format, </a:t>
            </a:r>
          </a:p>
          <a:p>
            <a:pPr lvl="1"/>
            <a:r>
              <a:rPr lang="en-US" dirty="0" smtClean="0"/>
              <a:t>Machine readable</a:t>
            </a:r>
          </a:p>
          <a:p>
            <a:r>
              <a:rPr lang="en-US" dirty="0" smtClean="0"/>
              <a:t>Appropriate </a:t>
            </a:r>
            <a:r>
              <a:rPr lang="en-US" dirty="0"/>
              <a:t>Formats for Appropriate Uses, </a:t>
            </a:r>
          </a:p>
          <a:p>
            <a:pPr lvl="1"/>
            <a:r>
              <a:rPr lang="en-US" dirty="0"/>
              <a:t>XML, CSV, </a:t>
            </a:r>
            <a:r>
              <a:rPr lang="en-US" dirty="0" smtClean="0"/>
              <a:t>JSON</a:t>
            </a:r>
          </a:p>
          <a:p>
            <a:r>
              <a:rPr lang="en-US" dirty="0" smtClean="0"/>
              <a:t>Digital does not mean Machine Readable. </a:t>
            </a:r>
          </a:p>
          <a:p>
            <a:pPr lvl="1"/>
            <a:r>
              <a:rPr lang="en-US" dirty="0" err="1" smtClean="0"/>
              <a:t>i.e</a:t>
            </a:r>
            <a:r>
              <a:rPr lang="en-US" dirty="0" smtClean="0"/>
              <a:t> a PDF is suitable for Print and Reading is Less suitable for Analysis </a:t>
            </a:r>
            <a:endParaRPr lang="en-US" dirty="0"/>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4" y="2567261"/>
            <a:ext cx="1167327" cy="2591889"/>
          </a:xfrm>
          <a:prstGeom prst="rect">
            <a:avLst/>
          </a:prstGeom>
        </p:spPr>
      </p:pic>
    </p:spTree>
    <p:extLst>
      <p:ext uri="{BB962C8B-B14F-4D97-AF65-F5344CB8AC3E}">
        <p14:creationId xmlns:p14="http://schemas.microsoft.com/office/powerpoint/2010/main" val="1396497920"/>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305800" cy="1143000"/>
          </a:xfrm>
        </p:spPr>
        <p:txBody>
          <a:bodyPr>
            <a:normAutofit fontScale="90000"/>
          </a:bodyPr>
          <a:lstStyle/>
          <a:p>
            <a:r>
              <a:rPr lang="en-US" dirty="0" smtClean="0"/>
              <a:t>Open Election Data – Non Proprietary</a:t>
            </a:r>
            <a:endParaRPr lang="en-GB" dirty="0"/>
          </a:p>
        </p:txBody>
      </p:sp>
      <p:sp>
        <p:nvSpPr>
          <p:cNvPr id="3" name="Content Placeholder 2"/>
          <p:cNvSpPr>
            <a:spLocks noGrp="1"/>
          </p:cNvSpPr>
          <p:nvPr>
            <p:ph idx="1"/>
          </p:nvPr>
        </p:nvSpPr>
        <p:spPr>
          <a:xfrm>
            <a:off x="1905000" y="1600201"/>
            <a:ext cx="6781800" cy="4525963"/>
          </a:xfrm>
        </p:spPr>
        <p:txBody>
          <a:bodyPr/>
          <a:lstStyle/>
          <a:p>
            <a:r>
              <a:rPr lang="en-US" dirty="0"/>
              <a:t>Proprietary formats are, by definition, </a:t>
            </a:r>
            <a:r>
              <a:rPr lang="en-US" dirty="0" smtClean="0"/>
              <a:t>are restrictive </a:t>
            </a:r>
            <a:r>
              <a:rPr lang="en-US" dirty="0"/>
              <a:t>either of the ability to use the information or the ability to share the </a:t>
            </a:r>
            <a:r>
              <a:rPr lang="en-US" dirty="0" smtClean="0"/>
              <a:t>information</a:t>
            </a:r>
          </a:p>
          <a:p>
            <a:r>
              <a:rPr lang="en-US" dirty="0" smtClean="0"/>
              <a:t>Data is Best released in Open File Formats – </a:t>
            </a:r>
          </a:p>
          <a:p>
            <a:pPr lvl="1"/>
            <a:r>
              <a:rPr lang="en-US" dirty="0" smtClean="0"/>
              <a:t>CSV, XML, JSON, </a:t>
            </a:r>
          </a:p>
          <a:p>
            <a:pPr lvl="2"/>
            <a:r>
              <a:rPr lang="en-US" dirty="0" smtClean="0"/>
              <a:t>Adobe reader is Open but only suitable for print</a:t>
            </a:r>
          </a:p>
          <a:p>
            <a:pPr lvl="2"/>
            <a:r>
              <a:rPr lang="en-US" dirty="0" smtClean="0"/>
              <a:t>XLS and DOC are Proprietary </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12" y="2819424"/>
            <a:ext cx="1167327" cy="2591889"/>
          </a:xfrm>
          <a:prstGeom prst="rect">
            <a:avLst/>
          </a:prstGeom>
        </p:spPr>
      </p:pic>
    </p:spTree>
    <p:extLst>
      <p:ext uri="{BB962C8B-B14F-4D97-AF65-F5344CB8AC3E}">
        <p14:creationId xmlns:p14="http://schemas.microsoft.com/office/powerpoint/2010/main" val="473205072"/>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9"/>
            <a:ext cx="8763000" cy="1143000"/>
          </a:xfrm>
        </p:spPr>
        <p:txBody>
          <a:bodyPr>
            <a:normAutofit fontScale="90000"/>
          </a:bodyPr>
          <a:lstStyle/>
          <a:p>
            <a:r>
              <a:rPr lang="en-US" dirty="0" smtClean="0"/>
              <a:t>Open Election Data – Non Discriminatory</a:t>
            </a:r>
            <a:endParaRPr lang="en-GB" dirty="0"/>
          </a:p>
        </p:txBody>
      </p:sp>
      <p:sp>
        <p:nvSpPr>
          <p:cNvPr id="3" name="Content Placeholder 2"/>
          <p:cNvSpPr>
            <a:spLocks noGrp="1"/>
          </p:cNvSpPr>
          <p:nvPr>
            <p:ph idx="1"/>
          </p:nvPr>
        </p:nvSpPr>
        <p:spPr>
          <a:xfrm>
            <a:off x="1905000" y="2567259"/>
            <a:ext cx="6781800" cy="3558927"/>
          </a:xfrm>
        </p:spPr>
        <p:txBody>
          <a:bodyPr/>
          <a:lstStyle/>
          <a:p>
            <a:r>
              <a:rPr lang="en-GB" dirty="0"/>
              <a:t>no usage </a:t>
            </a:r>
            <a:r>
              <a:rPr lang="en-GB" dirty="0" smtClean="0"/>
              <a:t>restrictions</a:t>
            </a:r>
          </a:p>
          <a:p>
            <a:endParaRPr lang="en-GB" dirty="0" smtClean="0"/>
          </a:p>
          <a:p>
            <a:r>
              <a:rPr lang="en-US" dirty="0"/>
              <a:t>made available to any individual or organization </a:t>
            </a:r>
            <a:r>
              <a:rPr lang="en-US" dirty="0">
                <a:solidFill>
                  <a:srgbClr val="00A550"/>
                </a:solidFill>
              </a:rPr>
              <a:t>without limitations</a:t>
            </a:r>
            <a:r>
              <a:rPr lang="en-US" dirty="0"/>
              <a:t> based on user identity or intent in order to </a:t>
            </a:r>
            <a:r>
              <a:rPr lang="en-US" u="sng" dirty="0"/>
              <a:t>truly unleash its </a:t>
            </a:r>
            <a:r>
              <a:rPr lang="en-US" u="sng" dirty="0" smtClean="0"/>
              <a:t>potential</a:t>
            </a:r>
            <a:r>
              <a:rPr lang="en-US" dirty="0" smtClean="0"/>
              <a:t>.</a:t>
            </a:r>
            <a:endParaRPr lang="en-GB" dirty="0"/>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19" y="2567261"/>
            <a:ext cx="1167327" cy="2591889"/>
          </a:xfrm>
          <a:prstGeom prst="rect">
            <a:avLst/>
          </a:prstGeom>
        </p:spPr>
      </p:pic>
    </p:spTree>
    <p:extLst>
      <p:ext uri="{BB962C8B-B14F-4D97-AF65-F5344CB8AC3E}">
        <p14:creationId xmlns:p14="http://schemas.microsoft.com/office/powerpoint/2010/main" val="731699699"/>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305800" cy="1143000"/>
          </a:xfrm>
        </p:spPr>
        <p:txBody>
          <a:bodyPr>
            <a:noAutofit/>
          </a:bodyPr>
          <a:lstStyle/>
          <a:p>
            <a:r>
              <a:rPr lang="en-US" sz="3600" dirty="0" smtClean="0"/>
              <a:t>Open Election Data – Freely Available Online &amp; Offline</a:t>
            </a:r>
            <a:endParaRPr lang="en-GB" sz="3600" dirty="0"/>
          </a:p>
        </p:txBody>
      </p:sp>
      <p:sp>
        <p:nvSpPr>
          <p:cNvPr id="3" name="Content Placeholder 2"/>
          <p:cNvSpPr>
            <a:spLocks noGrp="1"/>
          </p:cNvSpPr>
          <p:nvPr>
            <p:ph idx="1"/>
          </p:nvPr>
        </p:nvSpPr>
        <p:spPr>
          <a:xfrm>
            <a:off x="1905000" y="2567259"/>
            <a:ext cx="6781800" cy="3558927"/>
          </a:xfrm>
        </p:spPr>
        <p:txBody>
          <a:bodyPr/>
          <a:lstStyle/>
          <a:p>
            <a:r>
              <a:rPr lang="en-US" dirty="0" smtClean="0"/>
              <a:t>Free – at no cost to citizens </a:t>
            </a:r>
            <a:br>
              <a:rPr lang="en-US" dirty="0" smtClean="0"/>
            </a:br>
            <a:r>
              <a:rPr lang="en-US" dirty="0" smtClean="0"/>
              <a:t> – i.e.  On Opendata.go.ke</a:t>
            </a:r>
          </a:p>
          <a:p>
            <a:r>
              <a:rPr lang="en-US" dirty="0" smtClean="0"/>
              <a:t>Should be Discoverable in Well Known Locations</a:t>
            </a:r>
          </a:p>
          <a:p>
            <a:r>
              <a:rPr lang="en-US" dirty="0" smtClean="0"/>
              <a:t>Permanent Links </a:t>
            </a:r>
          </a:p>
          <a:p>
            <a:endParaRPr lang="en-US" dirty="0"/>
          </a:p>
          <a:p>
            <a:r>
              <a:rPr lang="en-US" dirty="0" smtClean="0"/>
              <a:t>Offline on CD, and Flash Drives and in Circulation</a:t>
            </a:r>
          </a:p>
          <a:p>
            <a:endParaRPr lang="en-GB" dirty="0"/>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19" y="2567261"/>
            <a:ext cx="1167327" cy="2591889"/>
          </a:xfrm>
          <a:prstGeom prst="rect">
            <a:avLst/>
          </a:prstGeom>
        </p:spPr>
      </p:pic>
    </p:spTree>
    <p:extLst>
      <p:ext uri="{BB962C8B-B14F-4D97-AF65-F5344CB8AC3E}">
        <p14:creationId xmlns:p14="http://schemas.microsoft.com/office/powerpoint/2010/main" val="268593534"/>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305800" cy="1143000"/>
          </a:xfrm>
        </p:spPr>
        <p:txBody>
          <a:bodyPr>
            <a:normAutofit/>
          </a:bodyPr>
          <a:lstStyle/>
          <a:p>
            <a:r>
              <a:rPr lang="en-US" dirty="0" smtClean="0"/>
              <a:t>Open Election Data – License Free</a:t>
            </a:r>
            <a:endParaRPr lang="en-GB" dirty="0"/>
          </a:p>
        </p:txBody>
      </p:sp>
      <p:sp>
        <p:nvSpPr>
          <p:cNvPr id="3" name="Content Placeholder 2"/>
          <p:cNvSpPr>
            <a:spLocks noGrp="1"/>
          </p:cNvSpPr>
          <p:nvPr>
            <p:ph idx="1"/>
          </p:nvPr>
        </p:nvSpPr>
        <p:spPr>
          <a:xfrm>
            <a:off x="1905000" y="1600201"/>
            <a:ext cx="6781800" cy="4525963"/>
          </a:xfrm>
        </p:spPr>
        <p:txBody>
          <a:bodyPr>
            <a:normAutofit/>
          </a:bodyPr>
          <a:lstStyle/>
          <a:p>
            <a:r>
              <a:rPr lang="en-US" dirty="0" smtClean="0"/>
              <a:t>Should be available through a license that Maximizes Re-Usability of the data.</a:t>
            </a:r>
          </a:p>
          <a:p>
            <a:endParaRPr lang="en-US" dirty="0" smtClean="0"/>
          </a:p>
          <a:p>
            <a:r>
              <a:rPr lang="en-US" dirty="0" smtClean="0"/>
              <a:t>Enables innovation, research, redistribution</a:t>
            </a:r>
          </a:p>
          <a:p>
            <a:endParaRPr lang="en-US" dirty="0"/>
          </a:p>
          <a:p>
            <a:r>
              <a:rPr lang="en-US" dirty="0" smtClean="0"/>
              <a:t>Kenya Open Data Uses the Creative Commons CC Zero Universal 1.0 licensing standard. Offer the most options to the reuse of public data. </a:t>
            </a:r>
          </a:p>
          <a:p>
            <a:r>
              <a:rPr lang="en-US" dirty="0" smtClean="0"/>
              <a:t>Other options also include the Open Data Commons Open Database License (</a:t>
            </a:r>
            <a:r>
              <a:rPr lang="en-US" dirty="0" err="1" smtClean="0"/>
              <a:t>ODbL</a:t>
            </a:r>
            <a:r>
              <a:rPr lang="en-US" dirty="0" smtClean="0"/>
              <a:t>) or Public Domain Dedication License. </a:t>
            </a:r>
            <a:endParaRPr lang="en-GB"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2514624"/>
            <a:ext cx="1121568" cy="2490289"/>
          </a:xfrm>
          <a:prstGeom prst="rect">
            <a:avLst/>
          </a:prstGeom>
        </p:spPr>
      </p:pic>
    </p:spTree>
    <p:extLst>
      <p:ext uri="{BB962C8B-B14F-4D97-AF65-F5344CB8AC3E}">
        <p14:creationId xmlns:p14="http://schemas.microsoft.com/office/powerpoint/2010/main" val="761976224"/>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305800" cy="1143000"/>
          </a:xfrm>
        </p:spPr>
        <p:txBody>
          <a:bodyPr>
            <a:normAutofit fontScale="90000"/>
          </a:bodyPr>
          <a:lstStyle/>
          <a:p>
            <a:r>
              <a:rPr lang="en-US" dirty="0" smtClean="0"/>
              <a:t>Open Election Data – Timely Release</a:t>
            </a:r>
            <a:endParaRPr lang="en-GB" dirty="0"/>
          </a:p>
        </p:txBody>
      </p:sp>
      <p:sp>
        <p:nvSpPr>
          <p:cNvPr id="3" name="Content Placeholder 2"/>
          <p:cNvSpPr>
            <a:spLocks noGrp="1"/>
          </p:cNvSpPr>
          <p:nvPr>
            <p:ph idx="1"/>
          </p:nvPr>
        </p:nvSpPr>
        <p:spPr>
          <a:xfrm>
            <a:off x="1905000" y="1600201"/>
            <a:ext cx="6781800" cy="4525963"/>
          </a:xfrm>
        </p:spPr>
        <p:txBody>
          <a:bodyPr/>
          <a:lstStyle/>
          <a:p>
            <a:r>
              <a:rPr lang="en-US" dirty="0" smtClean="0"/>
              <a:t>Elections Data should be </a:t>
            </a:r>
            <a:r>
              <a:rPr lang="en-US" dirty="0" smtClean="0">
                <a:solidFill>
                  <a:srgbClr val="ED1C24"/>
                </a:solidFill>
              </a:rPr>
              <a:t>available indefinitely</a:t>
            </a:r>
            <a:r>
              <a:rPr lang="en-US" dirty="0" smtClean="0"/>
              <a:t>.</a:t>
            </a:r>
          </a:p>
          <a:p>
            <a:r>
              <a:rPr lang="en-US" dirty="0" smtClean="0"/>
              <a:t>Accessible through permanent URLs, </a:t>
            </a:r>
          </a:p>
          <a:p>
            <a:r>
              <a:rPr lang="en-US" dirty="0" smtClean="0"/>
              <a:t>Should provide data in directly comparable forms and standards.</a:t>
            </a:r>
          </a:p>
          <a:p>
            <a:r>
              <a:rPr lang="en-US" dirty="0" smtClean="0">
                <a:solidFill>
                  <a:srgbClr val="00A550"/>
                </a:solidFill>
              </a:rPr>
              <a:t>Permanence</a:t>
            </a:r>
            <a:r>
              <a:rPr lang="en-US" dirty="0" smtClean="0"/>
              <a:t> also means, a </a:t>
            </a:r>
            <a:r>
              <a:rPr lang="en-US" dirty="0" smtClean="0">
                <a:solidFill>
                  <a:srgbClr val="ED1C24"/>
                </a:solidFill>
              </a:rPr>
              <a:t>Current</a:t>
            </a:r>
            <a:r>
              <a:rPr lang="en-US" dirty="0" smtClean="0"/>
              <a:t> Dataset becomes </a:t>
            </a:r>
            <a:r>
              <a:rPr lang="en-US" dirty="0" smtClean="0">
                <a:solidFill>
                  <a:srgbClr val="00A550"/>
                </a:solidFill>
              </a:rPr>
              <a:t>Historical </a:t>
            </a:r>
            <a:r>
              <a:rPr lang="en-US" dirty="0" smtClean="0"/>
              <a:t>following an election cycle Even if the data is Reused in the following Election cycle. </a:t>
            </a:r>
          </a:p>
          <a:p>
            <a:endParaRPr lang="en-GB" dirty="0" smtClean="0"/>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8" y="2311424"/>
            <a:ext cx="1121569" cy="2490289"/>
          </a:xfrm>
          <a:prstGeom prst="rect">
            <a:avLst/>
          </a:prstGeom>
        </p:spPr>
      </p:pic>
    </p:spTree>
    <p:extLst>
      <p:ext uri="{BB962C8B-B14F-4D97-AF65-F5344CB8AC3E}">
        <p14:creationId xmlns:p14="http://schemas.microsoft.com/office/powerpoint/2010/main" val="4026286074"/>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overview</a:t>
            </a:r>
            <a:endParaRPr lang="en-US" dirty="0"/>
          </a:p>
        </p:txBody>
      </p:sp>
      <p:sp>
        <p:nvSpPr>
          <p:cNvPr id="3" name="Content Placeholder 2"/>
          <p:cNvSpPr>
            <a:spLocks noGrp="1"/>
          </p:cNvSpPr>
          <p:nvPr>
            <p:ph idx="1"/>
          </p:nvPr>
        </p:nvSpPr>
        <p:spPr/>
        <p:txBody>
          <a:bodyPr>
            <a:normAutofit/>
          </a:bodyPr>
          <a:lstStyle/>
          <a:p>
            <a:r>
              <a:rPr lang="en-US" dirty="0"/>
              <a:t>Transparency is a key principle for credible elections. </a:t>
            </a:r>
            <a:endParaRPr lang="en-US" dirty="0" smtClean="0"/>
          </a:p>
          <a:p>
            <a:r>
              <a:rPr lang="en-US" dirty="0" smtClean="0"/>
              <a:t>Process which is </a:t>
            </a:r>
            <a:r>
              <a:rPr lang="en-US" dirty="0"/>
              <a:t>open to scrutiny by stakeholders </a:t>
            </a:r>
            <a:endParaRPr lang="en-US" dirty="0" smtClean="0"/>
          </a:p>
          <a:p>
            <a:r>
              <a:rPr lang="en-US" dirty="0" smtClean="0"/>
              <a:t>I</a:t>
            </a:r>
            <a:r>
              <a:rPr lang="en-US" dirty="0" smtClean="0"/>
              <a:t>ndependent </a:t>
            </a:r>
            <a:r>
              <a:rPr lang="en-US" dirty="0" smtClean="0"/>
              <a:t>verification that </a:t>
            </a:r>
            <a:r>
              <a:rPr lang="en-US" dirty="0"/>
              <a:t>the process is conducted according to </a:t>
            </a:r>
            <a:r>
              <a:rPr lang="en-US" dirty="0" smtClean="0"/>
              <a:t>procedures</a:t>
            </a:r>
            <a:endParaRPr lang="en-US" dirty="0" smtClean="0"/>
          </a:p>
          <a:p>
            <a:r>
              <a:rPr lang="en-US" dirty="0" smtClean="0"/>
              <a:t>Enhances trust and confidence of elections</a:t>
            </a:r>
            <a:endParaRPr lang="en-US" dirty="0"/>
          </a:p>
        </p:txBody>
      </p:sp>
    </p:spTree>
    <p:extLst>
      <p:ext uri="{BB962C8B-B14F-4D97-AF65-F5344CB8AC3E}">
        <p14:creationId xmlns:p14="http://schemas.microsoft.com/office/powerpoint/2010/main" val="3710106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a:t>
            </a:r>
            <a:r>
              <a:rPr lang="en-US" dirty="0"/>
              <a:t>A</a:t>
            </a:r>
            <a:r>
              <a:rPr lang="en-US" dirty="0" smtClean="0"/>
              <a:t>frican stories on Open data in elections</a:t>
            </a:r>
            <a:endParaRPr lang="en-US" dirty="0"/>
          </a:p>
        </p:txBody>
      </p:sp>
      <p:sp>
        <p:nvSpPr>
          <p:cNvPr id="3" name="Content Placeholder 2"/>
          <p:cNvSpPr>
            <a:spLocks noGrp="1"/>
          </p:cNvSpPr>
          <p:nvPr>
            <p:ph idx="1"/>
          </p:nvPr>
        </p:nvSpPr>
        <p:spPr/>
        <p:txBody>
          <a:bodyPr>
            <a:normAutofit lnSpcReduction="10000"/>
          </a:bodyPr>
          <a:lstStyle/>
          <a:p>
            <a:r>
              <a:rPr lang="en-US" b="1" dirty="0" smtClean="0">
                <a:latin typeface="Garamond" pitchFamily="18" charset="0"/>
              </a:rPr>
              <a:t>Burkina Faso Open Data Initiative (BODI)</a:t>
            </a:r>
          </a:p>
          <a:p>
            <a:pPr lvl="1"/>
            <a:r>
              <a:rPr lang="en-US" dirty="0">
                <a:latin typeface="Garamond"/>
                <a:ea typeface="Times New Roman"/>
                <a:cs typeface="Times New Roman"/>
              </a:rPr>
              <a:t>Within hours of the polls closing, results from 21 districts were made openly available via a mobile-responsive web app, run by the </a:t>
            </a:r>
            <a:r>
              <a:rPr lang="en-US" dirty="0" smtClean="0">
                <a:latin typeface="Garamond"/>
                <a:ea typeface="Times New Roman"/>
                <a:cs typeface="Times New Roman"/>
              </a:rPr>
              <a:t>team during 2015 elections.</a:t>
            </a:r>
          </a:p>
          <a:p>
            <a:pPr lvl="1"/>
            <a:r>
              <a:rPr lang="en-US" dirty="0" smtClean="0">
                <a:latin typeface="Garamond"/>
                <a:ea typeface="Times New Roman"/>
                <a:cs typeface="Times New Roman"/>
              </a:rPr>
              <a:t>Worked </a:t>
            </a:r>
            <a:r>
              <a:rPr lang="en-US" dirty="0" smtClean="0">
                <a:latin typeface="Garamond"/>
                <a:ea typeface="Times New Roman"/>
                <a:cs typeface="Times New Roman"/>
              </a:rPr>
              <a:t>with </a:t>
            </a:r>
            <a:r>
              <a:rPr lang="en-US" dirty="0" smtClean="0">
                <a:latin typeface="Garamond"/>
                <a:ea typeface="Times New Roman"/>
                <a:cs typeface="Times New Roman"/>
              </a:rPr>
              <a:t>CENI </a:t>
            </a:r>
            <a:r>
              <a:rPr lang="en-US" dirty="0" smtClean="0">
                <a:latin typeface="Garamond"/>
                <a:ea typeface="Times New Roman"/>
                <a:cs typeface="Times New Roman"/>
              </a:rPr>
              <a:t>to </a:t>
            </a:r>
            <a:r>
              <a:rPr lang="en-US" dirty="0" smtClean="0">
                <a:latin typeface="Garamond"/>
                <a:ea typeface="Times New Roman"/>
                <a:cs typeface="Times New Roman"/>
              </a:rPr>
              <a:t>develop a quick results verification system.</a:t>
            </a:r>
          </a:p>
          <a:p>
            <a:r>
              <a:rPr lang="en-US" b="1" dirty="0" err="1" smtClean="0">
                <a:latin typeface="Garamond"/>
                <a:ea typeface="Times New Roman"/>
                <a:cs typeface="Times New Roman"/>
              </a:rPr>
              <a:t>Ushahidi</a:t>
            </a:r>
            <a:r>
              <a:rPr lang="en-US" b="1" dirty="0" smtClean="0">
                <a:latin typeface="Garamond"/>
                <a:ea typeface="Times New Roman"/>
                <a:cs typeface="Times New Roman"/>
              </a:rPr>
              <a:t> platform in Kenya</a:t>
            </a:r>
          </a:p>
          <a:p>
            <a:pPr lvl="1"/>
            <a:r>
              <a:rPr lang="en-US" dirty="0" smtClean="0">
                <a:latin typeface="Garamond"/>
                <a:ea typeface="Times New Roman"/>
                <a:cs typeface="Times New Roman"/>
              </a:rPr>
              <a:t>Crowd sourcing for incident reporting</a:t>
            </a:r>
          </a:p>
          <a:p>
            <a:pPr lvl="1"/>
            <a:r>
              <a:rPr lang="en-US" dirty="0" smtClean="0">
                <a:latin typeface="Garamond"/>
                <a:ea typeface="Times New Roman"/>
                <a:cs typeface="Times New Roman"/>
              </a:rPr>
              <a:t>Rapid response on incidences observed</a:t>
            </a:r>
          </a:p>
          <a:p>
            <a:pPr lvl="1"/>
            <a:endParaRPr lang="en-US" dirty="0"/>
          </a:p>
        </p:txBody>
      </p:sp>
    </p:spTree>
    <p:extLst>
      <p:ext uri="{BB962C8B-B14F-4D97-AF65-F5344CB8AC3E}">
        <p14:creationId xmlns:p14="http://schemas.microsoft.com/office/powerpoint/2010/main" val="2385222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Some African stories on Open data in elections</a:t>
            </a:r>
            <a:endParaRPr lang="en-US" dirty="0"/>
          </a:p>
        </p:txBody>
      </p:sp>
      <p:sp>
        <p:nvSpPr>
          <p:cNvPr id="3" name="Content Placeholder 2"/>
          <p:cNvSpPr>
            <a:spLocks noGrp="1"/>
          </p:cNvSpPr>
          <p:nvPr>
            <p:ph idx="1"/>
          </p:nvPr>
        </p:nvSpPr>
        <p:spPr/>
        <p:txBody>
          <a:bodyPr/>
          <a:lstStyle/>
          <a:p>
            <a:r>
              <a:rPr lang="en-US" b="1" dirty="0" err="1" smtClean="0">
                <a:latin typeface="Garamond" pitchFamily="18" charset="0"/>
              </a:rPr>
              <a:t>GoToVote</a:t>
            </a:r>
            <a:r>
              <a:rPr lang="en-US" b="1" dirty="0" smtClean="0">
                <a:latin typeface="Garamond" pitchFamily="18" charset="0"/>
              </a:rPr>
              <a:t> platform</a:t>
            </a:r>
          </a:p>
          <a:p>
            <a:pPr lvl="1"/>
            <a:r>
              <a:rPr lang="en-US" dirty="0" smtClean="0">
                <a:latin typeface="Garamond" pitchFamily="18" charset="0"/>
              </a:rPr>
              <a:t>Set up in Ghana, Malawi, Zimbabwe, Uganda, Kenya</a:t>
            </a:r>
          </a:p>
          <a:p>
            <a:pPr lvl="1"/>
            <a:r>
              <a:rPr lang="en-US" dirty="0" smtClean="0">
                <a:latin typeface="Garamond" pitchFamily="18" charset="0"/>
              </a:rPr>
              <a:t>Assist voters on registration process and info</a:t>
            </a:r>
          </a:p>
          <a:p>
            <a:pPr lvl="1"/>
            <a:r>
              <a:rPr lang="en-US" dirty="0" smtClean="0">
                <a:latin typeface="Garamond" pitchFamily="18" charset="0"/>
              </a:rPr>
              <a:t>In Malawi platform used to make corrections on voter details</a:t>
            </a:r>
            <a:endParaRPr lang="en-US" dirty="0">
              <a:latin typeface="Garamond" pitchFamily="18" charset="0"/>
            </a:endParaRPr>
          </a:p>
        </p:txBody>
      </p:sp>
    </p:spTree>
    <p:extLst>
      <p:ext uri="{BB962C8B-B14F-4D97-AF65-F5344CB8AC3E}">
        <p14:creationId xmlns:p14="http://schemas.microsoft.com/office/powerpoint/2010/main" val="3703841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aramond" pitchFamily="18" charset="0"/>
              </a:rPr>
              <a:t>Case study- </a:t>
            </a:r>
            <a:r>
              <a:rPr lang="en-US" dirty="0">
                <a:latin typeface="Garamond" pitchFamily="18" charset="0"/>
              </a:rPr>
              <a:t>K</a:t>
            </a:r>
            <a:r>
              <a:rPr lang="en-US" dirty="0" smtClean="0">
                <a:latin typeface="Garamond" pitchFamily="18" charset="0"/>
              </a:rPr>
              <a:t>enya open electoral data taskforce </a:t>
            </a:r>
            <a:endParaRPr lang="en-US" dirty="0">
              <a:latin typeface="Garamond" pitchFamily="18" charset="0"/>
            </a:endParaRPr>
          </a:p>
        </p:txBody>
      </p:sp>
      <p:sp>
        <p:nvSpPr>
          <p:cNvPr id="3" name="Content Placeholder 2"/>
          <p:cNvSpPr>
            <a:spLocks noGrp="1"/>
          </p:cNvSpPr>
          <p:nvPr>
            <p:ph idx="1"/>
          </p:nvPr>
        </p:nvSpPr>
        <p:spPr/>
        <p:txBody>
          <a:bodyPr>
            <a:normAutofit fontScale="92500"/>
          </a:bodyPr>
          <a:lstStyle/>
          <a:p>
            <a:r>
              <a:rPr lang="en-US" dirty="0" smtClean="0">
                <a:latin typeface="Garamond" pitchFamily="18" charset="0"/>
              </a:rPr>
              <a:t>Inaugural conference on open electoral data held in Nairobi July 2015</a:t>
            </a:r>
          </a:p>
          <a:p>
            <a:r>
              <a:rPr lang="en-US" dirty="0" smtClean="0">
                <a:latin typeface="Garamond" pitchFamily="18" charset="0"/>
              </a:rPr>
              <a:t>Co hosted by ELOG and IEBC. Technical support by NDI</a:t>
            </a:r>
          </a:p>
          <a:p>
            <a:r>
              <a:rPr lang="en-US" dirty="0" smtClean="0">
                <a:latin typeface="Garamond" pitchFamily="18" charset="0"/>
              </a:rPr>
              <a:t>Taskforce chaired by ELOG formed and  comprised of the EMB, KODI and private data practitioners (</a:t>
            </a:r>
            <a:r>
              <a:rPr lang="en-US" dirty="0" err="1" smtClean="0">
                <a:latin typeface="Garamond" pitchFamily="18" charset="0"/>
              </a:rPr>
              <a:t>ushahidi</a:t>
            </a:r>
            <a:r>
              <a:rPr lang="en-US" dirty="0" smtClean="0">
                <a:latin typeface="Garamond" pitchFamily="18" charset="0"/>
              </a:rPr>
              <a:t> &amp; others)</a:t>
            </a:r>
          </a:p>
          <a:p>
            <a:r>
              <a:rPr lang="en-US" dirty="0" smtClean="0">
                <a:latin typeface="Garamond" pitchFamily="18" charset="0"/>
              </a:rPr>
              <a:t>Taskforce has identified data sets that should be open for the 2017 elections</a:t>
            </a:r>
          </a:p>
          <a:p>
            <a:r>
              <a:rPr lang="en-US" dirty="0" smtClean="0">
                <a:latin typeface="Garamond" pitchFamily="18" charset="0"/>
              </a:rPr>
              <a:t>Survey on utilization of open data in elections conducted by ELOG</a:t>
            </a:r>
          </a:p>
          <a:p>
            <a:r>
              <a:rPr lang="en-US" dirty="0" smtClean="0">
                <a:latin typeface="Garamond" pitchFamily="18" charset="0"/>
              </a:rPr>
              <a:t>Proposals for policy framework being drafted</a:t>
            </a:r>
          </a:p>
          <a:p>
            <a:r>
              <a:rPr lang="en-US" dirty="0" smtClean="0">
                <a:latin typeface="Garamond" pitchFamily="18" charset="0"/>
              </a:rPr>
              <a:t>Monthly meetings on progress already set up.</a:t>
            </a:r>
          </a:p>
          <a:p>
            <a:r>
              <a:rPr lang="en-US" dirty="0" smtClean="0">
                <a:latin typeface="Garamond" pitchFamily="18" charset="0"/>
              </a:rPr>
              <a:t>Engagement of data users envisaged</a:t>
            </a:r>
            <a:endParaRPr lang="en-US" dirty="0">
              <a:latin typeface="Garamond" pitchFamily="18" charset="0"/>
            </a:endParaRPr>
          </a:p>
        </p:txBody>
      </p:sp>
    </p:spTree>
    <p:extLst>
      <p:ext uri="{BB962C8B-B14F-4D97-AF65-F5344CB8AC3E}">
        <p14:creationId xmlns:p14="http://schemas.microsoft.com/office/powerpoint/2010/main" val="3009202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overview</a:t>
            </a:r>
            <a:endParaRPr lang="en-US" dirty="0"/>
          </a:p>
        </p:txBody>
      </p:sp>
      <p:sp>
        <p:nvSpPr>
          <p:cNvPr id="3" name="Content Placeholder 2"/>
          <p:cNvSpPr>
            <a:spLocks noGrp="1"/>
          </p:cNvSpPr>
          <p:nvPr>
            <p:ph idx="1"/>
          </p:nvPr>
        </p:nvSpPr>
        <p:spPr/>
        <p:txBody>
          <a:bodyPr/>
          <a:lstStyle/>
          <a:p>
            <a:r>
              <a:rPr lang="en-US" dirty="0" smtClean="0"/>
              <a:t>Transparency </a:t>
            </a:r>
            <a:r>
              <a:rPr lang="en-US" dirty="0" smtClean="0"/>
              <a:t>in the procurement, development, testing and certification of electoral technology </a:t>
            </a:r>
            <a:r>
              <a:rPr lang="en-US" dirty="0" smtClean="0"/>
              <a:t>is </a:t>
            </a:r>
            <a:r>
              <a:rPr lang="en-US" dirty="0" smtClean="0"/>
              <a:t>key</a:t>
            </a:r>
          </a:p>
          <a:p>
            <a:r>
              <a:rPr lang="en-US" dirty="0" smtClean="0"/>
              <a:t>Educate </a:t>
            </a:r>
            <a:r>
              <a:rPr lang="en-US" dirty="0" smtClean="0"/>
              <a:t>observers and other electoral actors on the use and deployment of technology</a:t>
            </a:r>
            <a:endParaRPr lang="en-US" dirty="0"/>
          </a:p>
        </p:txBody>
      </p:sp>
    </p:spTree>
    <p:extLst>
      <p:ext uri="{BB962C8B-B14F-4D97-AF65-F5344CB8AC3E}">
        <p14:creationId xmlns:p14="http://schemas.microsoft.com/office/powerpoint/2010/main" val="1410354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overview</a:t>
            </a:r>
            <a:endParaRPr lang="en-US" dirty="0"/>
          </a:p>
        </p:txBody>
      </p:sp>
      <p:sp>
        <p:nvSpPr>
          <p:cNvPr id="3" name="Content Placeholder 2"/>
          <p:cNvSpPr>
            <a:spLocks noGrp="1"/>
          </p:cNvSpPr>
          <p:nvPr>
            <p:ph idx="1"/>
          </p:nvPr>
        </p:nvSpPr>
        <p:spPr/>
        <p:txBody>
          <a:bodyPr>
            <a:normAutofit/>
          </a:bodyPr>
          <a:lstStyle/>
          <a:p>
            <a:r>
              <a:rPr lang="en-US" dirty="0" smtClean="0"/>
              <a:t>Predictable processes, unpredictable results</a:t>
            </a:r>
          </a:p>
          <a:p>
            <a:r>
              <a:rPr lang="en-US" dirty="0" smtClean="0"/>
              <a:t>Participation and </a:t>
            </a:r>
            <a:r>
              <a:rPr lang="en-US" dirty="0" smtClean="0"/>
              <a:t>inclusion of all</a:t>
            </a:r>
            <a:endParaRPr lang="en-US" dirty="0" smtClean="0"/>
          </a:p>
          <a:p>
            <a:r>
              <a:rPr lang="en-US" dirty="0" smtClean="0"/>
              <a:t>Transparency in the Results Management. </a:t>
            </a:r>
            <a:r>
              <a:rPr lang="en-US" dirty="0" smtClean="0"/>
              <a:t>announcement </a:t>
            </a:r>
            <a:r>
              <a:rPr lang="en-US" dirty="0" smtClean="0"/>
              <a:t>at lowest precincts, efficient transmission &amp; tallying, timely information sharing</a:t>
            </a:r>
          </a:p>
          <a:p>
            <a:pPr marL="68580" indent="0">
              <a:buNone/>
            </a:pPr>
            <a:endParaRPr lang="en-US" dirty="0"/>
          </a:p>
        </p:txBody>
      </p:sp>
    </p:spTree>
    <p:extLst>
      <p:ext uri="{BB962C8B-B14F-4D97-AF65-F5344CB8AC3E}">
        <p14:creationId xmlns:p14="http://schemas.microsoft.com/office/powerpoint/2010/main" val="2710379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Transparency in Elections – The open data approach</a:t>
            </a:r>
            <a:endParaRPr lang="en-US" dirty="0"/>
          </a:p>
        </p:txBody>
      </p:sp>
      <p:sp>
        <p:nvSpPr>
          <p:cNvPr id="3" name="Content Placeholder 2"/>
          <p:cNvSpPr>
            <a:spLocks noGrp="1"/>
          </p:cNvSpPr>
          <p:nvPr>
            <p:ph idx="1"/>
          </p:nvPr>
        </p:nvSpPr>
        <p:spPr/>
        <p:txBody>
          <a:bodyPr/>
          <a:lstStyle/>
          <a:p>
            <a:r>
              <a:rPr lang="en-US" dirty="0" smtClean="0"/>
              <a:t>Historical Background</a:t>
            </a:r>
          </a:p>
          <a:p>
            <a:pPr lvl="1"/>
            <a:r>
              <a:rPr lang="en-US" dirty="0" smtClean="0"/>
              <a:t>Open government </a:t>
            </a:r>
            <a:r>
              <a:rPr lang="en-US" dirty="0" smtClean="0"/>
              <a:t>initiatives</a:t>
            </a:r>
            <a:endParaRPr lang="en-US" dirty="0" smtClean="0"/>
          </a:p>
          <a:p>
            <a:pPr lvl="1"/>
            <a:r>
              <a:rPr lang="en-US" dirty="0" smtClean="0"/>
              <a:t>Protocols signed</a:t>
            </a:r>
          </a:p>
          <a:p>
            <a:pPr lvl="1"/>
            <a:r>
              <a:rPr lang="en-US" dirty="0" smtClean="0"/>
              <a:t>Open data principles</a:t>
            </a:r>
            <a:endParaRPr lang="en-US" dirty="0"/>
          </a:p>
        </p:txBody>
      </p:sp>
    </p:spTree>
    <p:extLst>
      <p:ext uri="{BB962C8B-B14F-4D97-AF65-F5344CB8AC3E}">
        <p14:creationId xmlns:p14="http://schemas.microsoft.com/office/powerpoint/2010/main" val="288386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143000" y="476672"/>
            <a:ext cx="5625704"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7500" tIns="33750" rIns="67500" bIns="3375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r">
              <a:defRPr/>
            </a:pPr>
            <a:endParaRPr lang="en-US" sz="3000" dirty="0">
              <a:solidFill>
                <a:srgbClr val="EBFFED"/>
              </a:solidFill>
              <a:effectLst>
                <a:outerShdw blurRad="38100" dist="38100" dir="2700000" algn="tl">
                  <a:srgbClr val="000000">
                    <a:alpha val="43137"/>
                  </a:srgbClr>
                </a:outerShdw>
              </a:effectLst>
              <a:latin typeface="Berlin Sans FB" panose="020E0602020502020306" pitchFamily="34" charset="0"/>
              <a:cs typeface="Tahoma" charset="0"/>
            </a:endParaRPr>
          </a:p>
        </p:txBody>
      </p:sp>
      <p:sp>
        <p:nvSpPr>
          <p:cNvPr id="2" name="Title 1"/>
          <p:cNvSpPr>
            <a:spLocks noGrp="1"/>
          </p:cNvSpPr>
          <p:nvPr>
            <p:ph type="title"/>
          </p:nvPr>
        </p:nvSpPr>
        <p:spPr>
          <a:xfrm>
            <a:off x="2590800" y="532025"/>
            <a:ext cx="6096000" cy="2287379"/>
          </a:xfrm>
        </p:spPr>
        <p:txBody>
          <a:bodyPr>
            <a:noAutofit/>
          </a:bodyPr>
          <a:lstStyle/>
          <a:p>
            <a:pPr algn="ctr"/>
            <a:r>
              <a:rPr lang="en-US" sz="2400" b="0" spc="225" dirty="0" smtClean="0">
                <a:latin typeface="Berlin Sans FB" panose="020E0602020502020306" pitchFamily="34" charset="0"/>
              </a:rPr>
              <a:t>“The Operational tendency within government is that Everything is Closed unless it is deemed to be public.”</a:t>
            </a:r>
            <a:br>
              <a:rPr lang="en-US" sz="2400" b="0" spc="225" dirty="0" smtClean="0">
                <a:latin typeface="Berlin Sans FB" panose="020E0602020502020306" pitchFamily="34" charset="0"/>
              </a:rPr>
            </a:br>
            <a:endParaRPr lang="en-GB" sz="2400" b="0" dirty="0"/>
          </a:p>
        </p:txBody>
      </p:sp>
      <p:sp>
        <p:nvSpPr>
          <p:cNvPr id="3" name="Text Placeholder 2"/>
          <p:cNvSpPr>
            <a:spLocks noGrp="1"/>
          </p:cNvSpPr>
          <p:nvPr>
            <p:ph type="body" idx="1"/>
          </p:nvPr>
        </p:nvSpPr>
        <p:spPr>
          <a:xfrm>
            <a:off x="6669091" y="2576940"/>
            <a:ext cx="2474913" cy="899733"/>
          </a:xfrm>
        </p:spPr>
        <p:txBody>
          <a:bodyPr>
            <a:normAutofit/>
          </a:bodyPr>
          <a:lstStyle/>
          <a:p>
            <a:endParaRPr lang="en-GB" dirty="0"/>
          </a:p>
        </p:txBody>
      </p:sp>
      <p:sp>
        <p:nvSpPr>
          <p:cNvPr id="5" name="Rectangle 4"/>
          <p:cNvSpPr/>
          <p:nvPr/>
        </p:nvSpPr>
        <p:spPr>
          <a:xfrm>
            <a:off x="2590800" y="4140219"/>
            <a:ext cx="6096000" cy="1661993"/>
          </a:xfrm>
          <a:prstGeom prst="rect">
            <a:avLst/>
          </a:prstGeom>
        </p:spPr>
        <p:txBody>
          <a:bodyPr wrap="square">
            <a:spAutoFit/>
          </a:bodyPr>
          <a:lstStyle/>
          <a:p>
            <a:pPr algn="ctr"/>
            <a:r>
              <a:rPr lang="en-US" spc="225" dirty="0">
                <a:solidFill>
                  <a:prstClr val="white"/>
                </a:solidFill>
                <a:latin typeface="Berlin Sans FB" panose="020E0602020502020306" pitchFamily="34" charset="0"/>
              </a:rPr>
              <a:t/>
            </a:r>
            <a:br>
              <a:rPr lang="en-US" spc="225" dirty="0">
                <a:solidFill>
                  <a:prstClr val="white"/>
                </a:solidFill>
                <a:latin typeface="Berlin Sans FB" panose="020E0602020502020306" pitchFamily="34" charset="0"/>
              </a:rPr>
            </a:br>
            <a:r>
              <a:rPr lang="en-US" sz="2800" spc="225" dirty="0">
                <a:solidFill>
                  <a:prstClr val="white"/>
                </a:solidFill>
                <a:latin typeface="Berlin Sans FB" panose="020E0602020502020306" pitchFamily="34" charset="0"/>
              </a:rPr>
              <a:t>“Everything is Open, </a:t>
            </a:r>
            <a:br>
              <a:rPr lang="en-US" sz="2800" spc="225" dirty="0">
                <a:solidFill>
                  <a:prstClr val="white"/>
                </a:solidFill>
                <a:latin typeface="Berlin Sans FB" panose="020E0602020502020306" pitchFamily="34" charset="0"/>
              </a:rPr>
            </a:br>
            <a:r>
              <a:rPr lang="en-US" sz="2800" spc="225" dirty="0">
                <a:solidFill>
                  <a:prstClr val="white"/>
                </a:solidFill>
                <a:latin typeface="Berlin Sans FB" panose="020E0602020502020306" pitchFamily="34" charset="0"/>
              </a:rPr>
              <a:t>Unless it is specified as being closed.”</a:t>
            </a:r>
            <a:endParaRPr lang="en-GB" sz="2800" dirty="0">
              <a:solidFill>
                <a:prstClr val="white"/>
              </a:solidFill>
            </a:endParaRPr>
          </a:p>
        </p:txBody>
      </p:sp>
    </p:spTree>
    <p:extLst>
      <p:ext uri="{BB962C8B-B14F-4D97-AF65-F5344CB8AC3E}">
        <p14:creationId xmlns:p14="http://schemas.microsoft.com/office/powerpoint/2010/main" val="299348733"/>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data is public.</a:t>
            </a:r>
            <a:endParaRPr lang="en-US" dirty="0"/>
          </a:p>
        </p:txBody>
      </p:sp>
      <p:sp>
        <p:nvSpPr>
          <p:cNvPr id="3" name="Text Placeholder 2"/>
          <p:cNvSpPr>
            <a:spLocks noGrp="1"/>
          </p:cNvSpPr>
          <p:nvPr>
            <p:ph type="body" idx="1"/>
          </p:nvPr>
        </p:nvSpPr>
        <p:spPr/>
        <p:txBody>
          <a:bodyPr/>
          <a:lstStyle/>
          <a:p>
            <a:r>
              <a:rPr lang="en-US" dirty="0" smtClean="0"/>
              <a:t>Public data ought to be open.</a:t>
            </a:r>
            <a:endParaRPr lang="en-US" dirty="0"/>
          </a:p>
        </p:txBody>
      </p:sp>
    </p:spTree>
    <p:extLst>
      <p:ext uri="{BB962C8B-B14F-4D97-AF65-F5344CB8AC3E}">
        <p14:creationId xmlns:p14="http://schemas.microsoft.com/office/powerpoint/2010/main" val="3249146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Election Data</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31312310"/>
              </p:ext>
            </p:extLst>
          </p:nvPr>
        </p:nvGraphicFramePr>
        <p:xfrm>
          <a:off x="457200" y="1455169"/>
          <a:ext cx="7010400" cy="4348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p:cNvSpPr txBox="1">
            <a:spLocks/>
          </p:cNvSpPr>
          <p:nvPr/>
        </p:nvSpPr>
        <p:spPr>
          <a:xfrm>
            <a:off x="4953000" y="2706950"/>
            <a:ext cx="3581400" cy="1015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solidFill>
                <a:prstClr val="black">
                  <a:lumMod val="95000"/>
                  <a:lumOff val="5000"/>
                </a:prstClr>
              </a:solidFill>
            </a:endParaRPr>
          </a:p>
        </p:txBody>
      </p:sp>
      <p:sp>
        <p:nvSpPr>
          <p:cNvPr id="7" name="Up Arrow 6"/>
          <p:cNvSpPr/>
          <p:nvPr/>
        </p:nvSpPr>
        <p:spPr>
          <a:xfrm>
            <a:off x="7696200" y="1450296"/>
            <a:ext cx="609600" cy="424656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prstClr val="white"/>
                </a:solidFill>
              </a:rPr>
              <a:t>Perception</a:t>
            </a:r>
            <a:endParaRPr lang="en-GB" dirty="0">
              <a:solidFill>
                <a:prstClr val="white"/>
              </a:solidFill>
            </a:endParaRPr>
          </a:p>
        </p:txBody>
      </p:sp>
    </p:spTree>
    <p:extLst>
      <p:ext uri="{BB962C8B-B14F-4D97-AF65-F5344CB8AC3E}">
        <p14:creationId xmlns:p14="http://schemas.microsoft.com/office/powerpoint/2010/main" val="922767751"/>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735" y="0"/>
            <a:ext cx="7239000" cy="1143000"/>
          </a:xfrm>
        </p:spPr>
        <p:txBody>
          <a:bodyPr/>
          <a:lstStyle/>
          <a:p>
            <a:r>
              <a:rPr lang="en-US" dirty="0" smtClean="0"/>
              <a:t>Open Election Data</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2268976"/>
              </p:ext>
            </p:extLst>
          </p:nvPr>
        </p:nvGraphicFramePr>
        <p:xfrm>
          <a:off x="1040335" y="2578633"/>
          <a:ext cx="6781800" cy="2283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p:cNvSpPr txBox="1">
            <a:spLocks/>
          </p:cNvSpPr>
          <p:nvPr/>
        </p:nvSpPr>
        <p:spPr>
          <a:xfrm>
            <a:off x="5231335" y="2732345"/>
            <a:ext cx="3581400" cy="1015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solidFill>
                <a:prstClr val="black">
                  <a:lumMod val="95000"/>
                  <a:lumOff val="5000"/>
                </a:prstClr>
              </a:solidFill>
            </a:endParaRPr>
          </a:p>
        </p:txBody>
      </p:sp>
      <p:sp>
        <p:nvSpPr>
          <p:cNvPr id="7" name="Up Arrow 6"/>
          <p:cNvSpPr/>
          <p:nvPr/>
        </p:nvSpPr>
        <p:spPr>
          <a:xfrm>
            <a:off x="7974535" y="1475696"/>
            <a:ext cx="609600" cy="424656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prstClr val="white"/>
                </a:solidFill>
              </a:rPr>
              <a:t>Perception</a:t>
            </a:r>
            <a:endParaRPr lang="en-GB" dirty="0">
              <a:solidFill>
                <a:prstClr val="white"/>
              </a:solidFill>
            </a:endParaRPr>
          </a:p>
        </p:txBody>
      </p:sp>
      <p:pic>
        <p:nvPicPr>
          <p:cNvPr id="13" name="Picture 1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34099" y="1176010"/>
            <a:ext cx="1167327" cy="2591889"/>
          </a:xfrm>
          <a:prstGeom prst="rect">
            <a:avLst/>
          </a:prstGeom>
        </p:spPr>
      </p:pic>
      <p:pic>
        <p:nvPicPr>
          <p:cNvPr id="14" name="Picture 13"/>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82283" y="1167341"/>
            <a:ext cx="1167327" cy="2591889"/>
          </a:xfrm>
          <a:prstGeom prst="rect">
            <a:avLst/>
          </a:prstGeom>
        </p:spPr>
      </p:pic>
      <p:pic>
        <p:nvPicPr>
          <p:cNvPr id="15" name="Picture 14"/>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60528" y="4061376"/>
            <a:ext cx="1167327" cy="2591889"/>
          </a:xfrm>
          <a:prstGeom prst="rect">
            <a:avLst/>
          </a:prstGeom>
        </p:spPr>
      </p:pic>
      <p:pic>
        <p:nvPicPr>
          <p:cNvPr id="16" name="Picture 15"/>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4" y="1117630"/>
            <a:ext cx="1167327" cy="2591889"/>
          </a:xfrm>
          <a:prstGeom prst="rect">
            <a:avLst/>
          </a:prstGeom>
        </p:spPr>
      </p:pic>
      <p:pic>
        <p:nvPicPr>
          <p:cNvPr id="17" name="Picture 16"/>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0014" y="1117630"/>
            <a:ext cx="1167327" cy="2591889"/>
          </a:xfrm>
          <a:prstGeom prst="rect">
            <a:avLst/>
          </a:prstGeom>
        </p:spPr>
      </p:pic>
      <p:pic>
        <p:nvPicPr>
          <p:cNvPr id="18" name="Picture 1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92744" y="4068790"/>
            <a:ext cx="1167327" cy="2591889"/>
          </a:xfrm>
          <a:prstGeom prst="rect">
            <a:avLst/>
          </a:prstGeom>
        </p:spPr>
      </p:pic>
      <p:pic>
        <p:nvPicPr>
          <p:cNvPr id="19" name="Picture 18"/>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14421" y="3902602"/>
            <a:ext cx="1167327" cy="2591889"/>
          </a:xfrm>
          <a:prstGeom prst="rect">
            <a:avLst/>
          </a:prstGeom>
        </p:spPr>
      </p:pic>
      <p:pic>
        <p:nvPicPr>
          <p:cNvPr id="20" name="Picture 19"/>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07815" y="3915302"/>
            <a:ext cx="1121568" cy="2490289"/>
          </a:xfrm>
          <a:prstGeom prst="rect">
            <a:avLst/>
          </a:prstGeom>
        </p:spPr>
      </p:pic>
      <p:pic>
        <p:nvPicPr>
          <p:cNvPr id="21" name="Picture 20"/>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9400" y="3915302"/>
            <a:ext cx="1121569" cy="2490289"/>
          </a:xfrm>
          <a:prstGeom prst="rect">
            <a:avLst/>
          </a:prstGeom>
        </p:spPr>
      </p:pic>
      <p:sp>
        <p:nvSpPr>
          <p:cNvPr id="22" name="Up Arrow 21"/>
          <p:cNvSpPr/>
          <p:nvPr/>
        </p:nvSpPr>
        <p:spPr>
          <a:xfrm>
            <a:off x="406873" y="1475696"/>
            <a:ext cx="609600" cy="4246560"/>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prstClr val="white"/>
                </a:solidFill>
              </a:rPr>
              <a:t>Confidence</a:t>
            </a:r>
            <a:endParaRPr lang="en-GB" dirty="0">
              <a:solidFill>
                <a:prstClr val="white"/>
              </a:solidFill>
            </a:endParaRPr>
          </a:p>
        </p:txBody>
      </p:sp>
    </p:spTree>
    <p:extLst>
      <p:ext uri="{BB962C8B-B14F-4D97-AF65-F5344CB8AC3E}">
        <p14:creationId xmlns:p14="http://schemas.microsoft.com/office/powerpoint/2010/main" val="2168815341"/>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1340</Words>
  <Application>Microsoft Office PowerPoint</Application>
  <PresentationFormat>On-screen Show (4:3)</PresentationFormat>
  <Paragraphs>190</Paragraphs>
  <Slides>22</Slides>
  <Notes>10</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1_Office Theme</vt:lpstr>
      <vt:lpstr>2_Office Theme</vt:lpstr>
      <vt:lpstr>3_Office Theme</vt:lpstr>
      <vt:lpstr>4_Office Theme</vt:lpstr>
      <vt:lpstr>Austin</vt:lpstr>
      <vt:lpstr>“Enhancing transparency and accountability in Elections.”</vt:lpstr>
      <vt:lpstr>An overview</vt:lpstr>
      <vt:lpstr>An overview</vt:lpstr>
      <vt:lpstr>An overview</vt:lpstr>
      <vt:lpstr>Transparency in Elections – The open data approach</vt:lpstr>
      <vt:lpstr>“The Operational tendency within government is that Everything is Closed unless it is deemed to be public.” </vt:lpstr>
      <vt:lpstr>Public data is public.</vt:lpstr>
      <vt:lpstr>Open Election Data</vt:lpstr>
      <vt:lpstr>Open Election Data</vt:lpstr>
      <vt:lpstr>Open Election Data – Timely Release</vt:lpstr>
      <vt:lpstr>Open Election Data – Granularity </vt:lpstr>
      <vt:lpstr>Open Election Data – Completeness </vt:lpstr>
      <vt:lpstr>Open Election Data – Completeness </vt:lpstr>
      <vt:lpstr>Open Election Data – Analyzable </vt:lpstr>
      <vt:lpstr>Open Election Data – Non Proprietary</vt:lpstr>
      <vt:lpstr>Open Election Data – Non Discriminatory</vt:lpstr>
      <vt:lpstr>Open Election Data – Freely Available Online &amp; Offline</vt:lpstr>
      <vt:lpstr>Open Election Data – License Free</vt:lpstr>
      <vt:lpstr>Open Election Data – Timely Release</vt:lpstr>
      <vt:lpstr>Some African stories on Open data in elections</vt:lpstr>
      <vt:lpstr>Some African stories on Open data in elections</vt:lpstr>
      <vt:lpstr>Case study- Kenya open electoral data taskforce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transparency and accountability in Elections.”</dc:title>
  <dc:creator>ELOG</dc:creator>
  <cp:lastModifiedBy>ELOG</cp:lastModifiedBy>
  <cp:revision>9</cp:revision>
  <dcterms:created xsi:type="dcterms:W3CDTF">2016-10-29T06:16:52Z</dcterms:created>
  <dcterms:modified xsi:type="dcterms:W3CDTF">2016-10-31T19:45:19Z</dcterms:modified>
</cp:coreProperties>
</file>